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52" autoAdjust="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27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7509363" y="6469149"/>
            <a:ext cx="1521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by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5358723" y="0"/>
            <a:ext cx="36715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Tyrosine-protein Kinase </a:t>
            </a:r>
            <a:r>
              <a:rPr lang="en-US" dirty="0" err="1" smtClean="0">
                <a:solidFill>
                  <a:srgbClr val="FFBB07"/>
                </a:solidFill>
                <a:latin typeface="Arial Narrow" charset="0"/>
              </a:rPr>
              <a:t>Src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6559" y="-80397"/>
            <a:ext cx="36715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P12931 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102" name="Straight Arrow Connector 1101"/>
          <p:cNvCxnSpPr/>
          <p:nvPr/>
        </p:nvCxnSpPr>
        <p:spPr bwMode="auto">
          <a:xfrm flipH="1">
            <a:off x="2119550" y="3284025"/>
            <a:ext cx="3798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1" name="Straight Connector 990"/>
          <p:cNvCxnSpPr/>
          <p:nvPr/>
        </p:nvCxnSpPr>
        <p:spPr bwMode="auto">
          <a:xfrm>
            <a:off x="896172" y="5802567"/>
            <a:ext cx="34402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0" name="Elbow Connector 399"/>
          <p:cNvCxnSpPr/>
          <p:nvPr/>
        </p:nvCxnSpPr>
        <p:spPr bwMode="auto">
          <a:xfrm rot="5400000">
            <a:off x="1832852" y="2302762"/>
            <a:ext cx="1649742" cy="316682"/>
          </a:xfrm>
          <a:prstGeom prst="bentConnector3">
            <a:avLst>
              <a:gd name="adj1" fmla="val -490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2" name="Straight Connector 401"/>
          <p:cNvCxnSpPr/>
          <p:nvPr/>
        </p:nvCxnSpPr>
        <p:spPr bwMode="auto">
          <a:xfrm flipH="1">
            <a:off x="2131451" y="3007775"/>
            <a:ext cx="3478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4" name="Group 43"/>
          <p:cNvGrpSpPr/>
          <p:nvPr/>
        </p:nvGrpSpPr>
        <p:grpSpPr>
          <a:xfrm>
            <a:off x="4762849" y="4238003"/>
            <a:ext cx="785606" cy="377924"/>
            <a:chOff x="507046" y="2791194"/>
            <a:chExt cx="1257639" cy="619550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791194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TGFB1I1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AB743D"/>
                  </a:solidFill>
                  <a:latin typeface="Arial" charset="0"/>
                </a:rPr>
                <a:t>O43294</a:t>
              </a:r>
              <a:endParaRPr lang="en-US" sz="8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814431" y="5834069"/>
            <a:ext cx="785606" cy="377924"/>
            <a:chOff x="473789" y="5318043"/>
            <a:chExt cx="1257639" cy="619550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18043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262626"/>
                  </a:solidFill>
                  <a:latin typeface="Arial" charset="0"/>
                </a:rPr>
                <a:t>AMOTL2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7F773E"/>
                  </a:solidFill>
                  <a:latin typeface="Arial" charset="0"/>
                </a:rPr>
                <a:t>Q9Y2J4</a:t>
              </a:r>
              <a:endParaRPr lang="en-US" sz="8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786136" y="5844580"/>
            <a:ext cx="785606" cy="381164"/>
            <a:chOff x="537046" y="6214612"/>
            <a:chExt cx="1257639" cy="624861"/>
          </a:xfrm>
        </p:grpSpPr>
        <p:sp>
          <p:nvSpPr>
            <p:cNvPr id="40" name="Snip Same Side Corner Rectangle 3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7046" y="6219923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TOM1L2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Q6ZVM7</a:t>
              </a:r>
              <a:endParaRPr lang="en-US" sz="8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659541" y="3615001"/>
            <a:ext cx="507967" cy="230832"/>
            <a:chOff x="7630433" y="4694522"/>
            <a:chExt cx="862158" cy="456915"/>
          </a:xfrm>
        </p:grpSpPr>
        <p:sp>
          <p:nvSpPr>
            <p:cNvPr id="6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62" name="Text Box 163"/>
            <p:cNvSpPr txBox="1">
              <a:spLocks noChangeArrowheads="1"/>
            </p:cNvSpPr>
            <p:nvPr/>
          </p:nvSpPr>
          <p:spPr bwMode="auto">
            <a:xfrm>
              <a:off x="7630433" y="4694522"/>
              <a:ext cx="862158" cy="4569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>
                  <a:latin typeface="Arial" charset="0"/>
                </a:rPr>
                <a:t>SH2</a:t>
              </a:r>
              <a:endParaRPr lang="en-US" sz="85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660495" y="3756827"/>
            <a:ext cx="507967" cy="230832"/>
            <a:chOff x="7612082" y="4393334"/>
            <a:chExt cx="862158" cy="456916"/>
          </a:xfrm>
        </p:grpSpPr>
        <p:sp>
          <p:nvSpPr>
            <p:cNvPr id="67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68" name="Text Box 169"/>
            <p:cNvSpPr txBox="1">
              <a:spLocks noChangeArrowheads="1"/>
            </p:cNvSpPr>
            <p:nvPr/>
          </p:nvSpPr>
          <p:spPr bwMode="auto">
            <a:xfrm>
              <a:off x="7612082" y="4393334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>
                  <a:latin typeface="Arial" charset="0"/>
                </a:rPr>
                <a:t>SH3</a:t>
              </a:r>
              <a:endParaRPr lang="en-US" sz="85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38639" y="3303586"/>
            <a:ext cx="720926" cy="377924"/>
            <a:chOff x="537046" y="296923"/>
            <a:chExt cx="1154094" cy="619550"/>
          </a:xfrm>
        </p:grpSpPr>
        <p:sp>
          <p:nvSpPr>
            <p:cNvPr id="60" name="Rounded Rectangle 5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37046" y="296923"/>
              <a:ext cx="1154094" cy="619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645119" y="3175034"/>
            <a:ext cx="507967" cy="230832"/>
            <a:chOff x="7630676" y="5324587"/>
            <a:chExt cx="862158" cy="456916"/>
          </a:xfrm>
        </p:grpSpPr>
        <p:sp>
          <p:nvSpPr>
            <p:cNvPr id="6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-Y530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645119" y="2890132"/>
            <a:ext cx="507967" cy="223138"/>
            <a:chOff x="7620676" y="4961772"/>
            <a:chExt cx="862158" cy="441689"/>
          </a:xfrm>
        </p:grpSpPr>
        <p:sp>
          <p:nvSpPr>
            <p:cNvPr id="9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92" name="Text Box 154"/>
            <p:cNvSpPr txBox="1">
              <a:spLocks noChangeArrowheads="1"/>
            </p:cNvSpPr>
            <p:nvPr/>
          </p:nvSpPr>
          <p:spPr bwMode="auto">
            <a:xfrm>
              <a:off x="7620676" y="4961772"/>
              <a:ext cx="862158" cy="441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+Y419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654823" y="2781647"/>
            <a:ext cx="507967" cy="230832"/>
            <a:chOff x="7608553" y="5981701"/>
            <a:chExt cx="862158" cy="456916"/>
          </a:xfrm>
        </p:grpSpPr>
        <p:sp>
          <p:nvSpPr>
            <p:cNvPr id="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95" name="Text Box 160"/>
            <p:cNvSpPr txBox="1">
              <a:spLocks noChangeArrowheads="1"/>
            </p:cNvSpPr>
            <p:nvPr/>
          </p:nvSpPr>
          <p:spPr bwMode="auto">
            <a:xfrm>
              <a:off x="7608553" y="5981701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Y338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645119" y="2506451"/>
            <a:ext cx="507967" cy="230832"/>
            <a:chOff x="7592082" y="5981701"/>
            <a:chExt cx="862158" cy="456916"/>
          </a:xfrm>
        </p:grpSpPr>
        <p:sp>
          <p:nvSpPr>
            <p:cNvPr id="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98" name="Text Box 160"/>
            <p:cNvSpPr txBox="1">
              <a:spLocks noChangeArrowheads="1"/>
            </p:cNvSpPr>
            <p:nvPr/>
          </p:nvSpPr>
          <p:spPr bwMode="auto">
            <a:xfrm>
              <a:off x="7592082" y="5981701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Y139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645119" y="2122768"/>
            <a:ext cx="507967" cy="230832"/>
            <a:chOff x="7592082" y="5943283"/>
            <a:chExt cx="862158" cy="456916"/>
          </a:xfrm>
        </p:grpSpPr>
        <p:sp>
          <p:nvSpPr>
            <p:cNvPr id="1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02" name="Text Box 160"/>
            <p:cNvSpPr txBox="1">
              <a:spLocks noChangeArrowheads="1"/>
            </p:cNvSpPr>
            <p:nvPr/>
          </p:nvSpPr>
          <p:spPr bwMode="auto">
            <a:xfrm>
              <a:off x="7592082" y="5943283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T37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645119" y="2250660"/>
            <a:ext cx="507967" cy="230832"/>
            <a:chOff x="7620676" y="4961772"/>
            <a:chExt cx="862158" cy="456919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4961772"/>
              <a:ext cx="862158" cy="456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+S75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645119" y="1866978"/>
            <a:ext cx="507967" cy="230832"/>
            <a:chOff x="7620676" y="4961772"/>
            <a:chExt cx="862158" cy="456919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4961772"/>
              <a:ext cx="862158" cy="456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+S12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645119" y="3027729"/>
            <a:ext cx="507967" cy="230832"/>
            <a:chOff x="7620676" y="4980981"/>
            <a:chExt cx="862158" cy="456919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4980981"/>
              <a:ext cx="862158" cy="456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+T420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645119" y="2644048"/>
            <a:ext cx="507967" cy="223138"/>
            <a:chOff x="7620676" y="4980981"/>
            <a:chExt cx="862158" cy="441689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4980981"/>
              <a:ext cx="862158" cy="441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+Y216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645119" y="2378556"/>
            <a:ext cx="507967" cy="230832"/>
            <a:chOff x="7630676" y="5266960"/>
            <a:chExt cx="862158" cy="456916"/>
          </a:xfrm>
        </p:grpSpPr>
        <p:sp>
          <p:nvSpPr>
            <p:cNvPr id="11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18" name="Text Box 157"/>
            <p:cNvSpPr txBox="1">
              <a:spLocks noChangeArrowheads="1"/>
            </p:cNvSpPr>
            <p:nvPr/>
          </p:nvSpPr>
          <p:spPr bwMode="auto">
            <a:xfrm>
              <a:off x="7630676" y="5266960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-S97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1645119" y="2004578"/>
            <a:ext cx="507967" cy="230832"/>
            <a:chOff x="7630676" y="5286169"/>
            <a:chExt cx="862158" cy="456916"/>
          </a:xfrm>
        </p:grpSpPr>
        <p:sp>
          <p:nvSpPr>
            <p:cNvPr id="12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1" name="Text Box 157"/>
            <p:cNvSpPr txBox="1">
              <a:spLocks noChangeArrowheads="1"/>
            </p:cNvSpPr>
            <p:nvPr/>
          </p:nvSpPr>
          <p:spPr bwMode="auto">
            <a:xfrm>
              <a:off x="7630676" y="5286169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-S17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22" name="Elbow Connector 121"/>
          <p:cNvCxnSpPr/>
          <p:nvPr/>
        </p:nvCxnSpPr>
        <p:spPr bwMode="auto">
          <a:xfrm rot="10800000">
            <a:off x="2084994" y="3319071"/>
            <a:ext cx="238288" cy="143737"/>
          </a:xfrm>
          <a:prstGeom prst="bentConnector3">
            <a:avLst>
              <a:gd name="adj1" fmla="val -144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2217154" y="3433694"/>
            <a:ext cx="1061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Elbow Connector 123"/>
          <p:cNvCxnSpPr/>
          <p:nvPr/>
        </p:nvCxnSpPr>
        <p:spPr bwMode="auto">
          <a:xfrm rot="16200000" flipV="1">
            <a:off x="1998374" y="3106298"/>
            <a:ext cx="463297" cy="318897"/>
          </a:xfrm>
          <a:prstGeom prst="bentConnector3">
            <a:avLst>
              <a:gd name="adj1" fmla="val 10046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Elbow Connector 125"/>
          <p:cNvCxnSpPr/>
          <p:nvPr/>
        </p:nvCxnSpPr>
        <p:spPr bwMode="auto">
          <a:xfrm rot="16200000" flipV="1">
            <a:off x="1953228" y="3047279"/>
            <a:ext cx="614916" cy="365116"/>
          </a:xfrm>
          <a:prstGeom prst="bentConnector3">
            <a:avLst>
              <a:gd name="adj1" fmla="val 9990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2253211" y="3543287"/>
            <a:ext cx="2044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8" name="Group 127"/>
          <p:cNvGrpSpPr/>
          <p:nvPr/>
        </p:nvGrpSpPr>
        <p:grpSpPr>
          <a:xfrm>
            <a:off x="122140" y="2024317"/>
            <a:ext cx="951133" cy="377924"/>
            <a:chOff x="374523" y="1107462"/>
            <a:chExt cx="1522622" cy="619549"/>
          </a:xfrm>
        </p:grpSpPr>
        <p:sp>
          <p:nvSpPr>
            <p:cNvPr id="129" name="Rounded Rectangle 12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74523" y="1107462"/>
              <a:ext cx="1522622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85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56291" y="1672716"/>
            <a:ext cx="862379" cy="377924"/>
            <a:chOff x="412397" y="1107462"/>
            <a:chExt cx="1380540" cy="619548"/>
          </a:xfrm>
        </p:grpSpPr>
        <p:sp>
          <p:nvSpPr>
            <p:cNvPr id="132" name="Rounded Rectangle 13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12397" y="1107462"/>
              <a:ext cx="1380540" cy="6195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85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/PRKCD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30481" y="2423387"/>
            <a:ext cx="1148061" cy="377924"/>
            <a:chOff x="231396" y="1107462"/>
            <a:chExt cx="1837874" cy="619549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31396" y="1107462"/>
              <a:ext cx="1837874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85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/PRKACA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4" name="Straight Arrow Connector 53"/>
          <p:cNvCxnSpPr/>
          <p:nvPr/>
        </p:nvCxnSpPr>
        <p:spPr bwMode="auto">
          <a:xfrm>
            <a:off x="1062116" y="1994760"/>
            <a:ext cx="6590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Elbow Connector 137"/>
          <p:cNvCxnSpPr/>
          <p:nvPr/>
        </p:nvCxnSpPr>
        <p:spPr bwMode="auto">
          <a:xfrm flipV="1">
            <a:off x="940081" y="1841329"/>
            <a:ext cx="124941" cy="35754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Elbow Connector 140"/>
          <p:cNvCxnSpPr/>
          <p:nvPr/>
        </p:nvCxnSpPr>
        <p:spPr bwMode="auto">
          <a:xfrm flipV="1">
            <a:off x="917891" y="2109956"/>
            <a:ext cx="808102" cy="485769"/>
          </a:xfrm>
          <a:prstGeom prst="bentConnector3">
            <a:avLst>
              <a:gd name="adj1" fmla="val 2769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Elbow Connector 147"/>
          <p:cNvCxnSpPr/>
          <p:nvPr/>
        </p:nvCxnSpPr>
        <p:spPr bwMode="auto">
          <a:xfrm rot="5400000" flipH="1" flipV="1">
            <a:off x="1077169" y="2393740"/>
            <a:ext cx="790139" cy="483483"/>
          </a:xfrm>
          <a:prstGeom prst="bentConnector3">
            <a:avLst>
              <a:gd name="adj1" fmla="val 9900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 flipH="1">
            <a:off x="910679" y="3030550"/>
            <a:ext cx="3270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5" name="Group 154"/>
          <p:cNvGrpSpPr/>
          <p:nvPr/>
        </p:nvGrpSpPr>
        <p:grpSpPr>
          <a:xfrm>
            <a:off x="216621" y="3648099"/>
            <a:ext cx="720926" cy="377924"/>
            <a:chOff x="537046" y="318137"/>
            <a:chExt cx="1154094" cy="619550"/>
          </a:xfrm>
        </p:grpSpPr>
        <p:sp>
          <p:nvSpPr>
            <p:cNvPr id="156" name="Rounded Rectangle 15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37046" y="318137"/>
              <a:ext cx="1154094" cy="619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PDGFRB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P09619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16621" y="4025799"/>
            <a:ext cx="720926" cy="377924"/>
            <a:chOff x="537046" y="318137"/>
            <a:chExt cx="1154094" cy="619550"/>
          </a:xfrm>
        </p:grpSpPr>
        <p:sp>
          <p:nvSpPr>
            <p:cNvPr id="170" name="Rounded Rectangle 16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537046" y="318137"/>
              <a:ext cx="1154094" cy="619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PDGFRA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P16234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45895" y="3266689"/>
            <a:ext cx="862379" cy="377924"/>
            <a:chOff x="426341" y="1091553"/>
            <a:chExt cx="1380540" cy="619549"/>
          </a:xfrm>
        </p:grpSpPr>
        <p:sp>
          <p:nvSpPr>
            <p:cNvPr id="173" name="Rounded Rectangle 17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426341" y="1091553"/>
              <a:ext cx="1380540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146145" y="4902894"/>
            <a:ext cx="861879" cy="377924"/>
            <a:chOff x="412917" y="349955"/>
            <a:chExt cx="1379739" cy="619548"/>
          </a:xfrm>
        </p:grpSpPr>
        <p:sp>
          <p:nvSpPr>
            <p:cNvPr id="183" name="Rounded Rectangle 18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12917" y="349955"/>
              <a:ext cx="1379739" cy="6195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PYK2/PTK2B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235688" y="5254421"/>
            <a:ext cx="720926" cy="377924"/>
            <a:chOff x="537046" y="349955"/>
            <a:chExt cx="1154094" cy="619550"/>
          </a:xfrm>
        </p:grpSpPr>
        <p:sp>
          <p:nvSpPr>
            <p:cNvPr id="186" name="Rounded Rectangle 18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37046" y="349955"/>
              <a:ext cx="1154094" cy="619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229381" y="5625605"/>
            <a:ext cx="720926" cy="377924"/>
            <a:chOff x="537046" y="349955"/>
            <a:chExt cx="1154094" cy="619549"/>
          </a:xfrm>
        </p:grpSpPr>
        <p:sp>
          <p:nvSpPr>
            <p:cNvPr id="190" name="Rounded Rectangle 18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537046" y="349955"/>
              <a:ext cx="1154094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CTK/MATK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P42679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1484728" y="4923053"/>
            <a:ext cx="861879" cy="377924"/>
            <a:chOff x="412917" y="349955"/>
            <a:chExt cx="1379739" cy="619549"/>
          </a:xfrm>
        </p:grpSpPr>
        <p:sp>
          <p:nvSpPr>
            <p:cNvPr id="193" name="Rounded Rectangle 19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412917" y="349955"/>
              <a:ext cx="1379739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Flt1/VEGFR1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P17948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00" name="Elbow Connector 199"/>
          <p:cNvCxnSpPr/>
          <p:nvPr/>
        </p:nvCxnSpPr>
        <p:spPr bwMode="auto">
          <a:xfrm flipV="1">
            <a:off x="1056743" y="2392461"/>
            <a:ext cx="680190" cy="685825"/>
          </a:xfrm>
          <a:prstGeom prst="bentConnector3">
            <a:avLst>
              <a:gd name="adj1" fmla="val -88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Elbow Connector 202"/>
          <p:cNvCxnSpPr/>
          <p:nvPr/>
        </p:nvCxnSpPr>
        <p:spPr bwMode="auto">
          <a:xfrm flipV="1">
            <a:off x="924591" y="3099097"/>
            <a:ext cx="124941" cy="35754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4" name="Elbow Connector 203"/>
          <p:cNvCxnSpPr/>
          <p:nvPr/>
        </p:nvCxnSpPr>
        <p:spPr bwMode="auto">
          <a:xfrm rot="5400000" flipH="1" flipV="1">
            <a:off x="979157" y="3021561"/>
            <a:ext cx="1129432" cy="357274"/>
          </a:xfrm>
          <a:prstGeom prst="bentConnector3">
            <a:avLst>
              <a:gd name="adj1" fmla="val 10045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flipH="1">
            <a:off x="924592" y="3764913"/>
            <a:ext cx="4478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3" name="Elbow Connector 222"/>
          <p:cNvCxnSpPr/>
          <p:nvPr/>
        </p:nvCxnSpPr>
        <p:spPr bwMode="auto">
          <a:xfrm rot="5400000" flipH="1" flipV="1">
            <a:off x="1101995" y="3202702"/>
            <a:ext cx="822329" cy="434149"/>
          </a:xfrm>
          <a:prstGeom prst="bentConnector3">
            <a:avLst>
              <a:gd name="adj1" fmla="val 9975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H="1">
            <a:off x="940528" y="3826846"/>
            <a:ext cx="3555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0" name="Straight Connector 239"/>
          <p:cNvCxnSpPr/>
          <p:nvPr/>
        </p:nvCxnSpPr>
        <p:spPr bwMode="auto">
          <a:xfrm flipH="1">
            <a:off x="925102" y="4208188"/>
            <a:ext cx="139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Straight Connector 242"/>
          <p:cNvCxnSpPr/>
          <p:nvPr/>
        </p:nvCxnSpPr>
        <p:spPr bwMode="auto">
          <a:xfrm flipH="1">
            <a:off x="909611" y="5096425"/>
            <a:ext cx="139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Elbow Connector 249"/>
          <p:cNvCxnSpPr/>
          <p:nvPr/>
        </p:nvCxnSpPr>
        <p:spPr bwMode="auto">
          <a:xfrm rot="5400000">
            <a:off x="213219" y="4276054"/>
            <a:ext cx="2540993" cy="506439"/>
          </a:xfrm>
          <a:prstGeom prst="bentConnector3">
            <a:avLst>
              <a:gd name="adj1" fmla="val 35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Straight Arrow Connector 263"/>
          <p:cNvCxnSpPr/>
          <p:nvPr/>
        </p:nvCxnSpPr>
        <p:spPr bwMode="auto">
          <a:xfrm>
            <a:off x="2200712" y="3601259"/>
            <a:ext cx="3461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7" name="Straight Arrow Connector 266"/>
          <p:cNvCxnSpPr/>
          <p:nvPr/>
        </p:nvCxnSpPr>
        <p:spPr bwMode="auto">
          <a:xfrm>
            <a:off x="2111548" y="3736448"/>
            <a:ext cx="516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>
            <a:off x="2111548" y="3847598"/>
            <a:ext cx="3316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2" name="Straight Connector 271"/>
          <p:cNvCxnSpPr/>
          <p:nvPr/>
        </p:nvCxnSpPr>
        <p:spPr bwMode="auto">
          <a:xfrm flipH="1" flipV="1">
            <a:off x="2535350" y="2023984"/>
            <a:ext cx="11481" cy="15918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3" name="Straight Connector 272"/>
          <p:cNvCxnSpPr/>
          <p:nvPr/>
        </p:nvCxnSpPr>
        <p:spPr bwMode="auto">
          <a:xfrm flipH="1" flipV="1">
            <a:off x="2499382" y="3854590"/>
            <a:ext cx="14092" cy="15524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5" name="Straight Connector 274"/>
          <p:cNvCxnSpPr/>
          <p:nvPr/>
        </p:nvCxnSpPr>
        <p:spPr bwMode="auto">
          <a:xfrm flipV="1">
            <a:off x="2628530" y="3259796"/>
            <a:ext cx="6155" cy="18670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" name="Straight Arrow Connector 275"/>
          <p:cNvCxnSpPr/>
          <p:nvPr/>
        </p:nvCxnSpPr>
        <p:spPr bwMode="auto">
          <a:xfrm flipH="1">
            <a:off x="2614864" y="3252046"/>
            <a:ext cx="2807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8" name="Group 277"/>
          <p:cNvGrpSpPr/>
          <p:nvPr/>
        </p:nvGrpSpPr>
        <p:grpSpPr>
          <a:xfrm>
            <a:off x="1465319" y="5297811"/>
            <a:ext cx="915836" cy="377924"/>
            <a:chOff x="405684" y="3607918"/>
            <a:chExt cx="1466116" cy="619549"/>
          </a:xfrm>
        </p:grpSpPr>
        <p:sp>
          <p:nvSpPr>
            <p:cNvPr id="279" name="Snip Same Side Corner Rectangle 2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405684" y="3607918"/>
              <a:ext cx="1466116" cy="6195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DDEF1/ASAP1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Q9ULH1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3813433" y="5088157"/>
            <a:ext cx="785606" cy="377924"/>
            <a:chOff x="507046" y="3607919"/>
            <a:chExt cx="1257639" cy="619550"/>
          </a:xfrm>
        </p:grpSpPr>
        <p:sp>
          <p:nvSpPr>
            <p:cNvPr id="283" name="Snip Same Side Corner Rectangle 28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507046" y="3607919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CCPG1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Q9ULG6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2784064" y="1887940"/>
            <a:ext cx="861879" cy="377924"/>
            <a:chOff x="412917" y="349955"/>
            <a:chExt cx="1379739" cy="619549"/>
          </a:xfrm>
        </p:grpSpPr>
        <p:sp>
          <p:nvSpPr>
            <p:cNvPr id="288" name="Rounded Rectangle 28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412917" y="349955"/>
              <a:ext cx="1379739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ErbB2/</a:t>
              </a: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Neu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P04626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1452001" y="4573433"/>
            <a:ext cx="915836" cy="381164"/>
            <a:chOff x="405684" y="3634424"/>
            <a:chExt cx="1466116" cy="624861"/>
          </a:xfrm>
        </p:grpSpPr>
        <p:sp>
          <p:nvSpPr>
            <p:cNvPr id="291" name="Snip Same Side Corner Rectangle 2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405684" y="3639735"/>
              <a:ext cx="1466116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RALGPS1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Q5JS13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7" name="Straight Arrow Connector 296"/>
          <p:cNvCxnSpPr/>
          <p:nvPr/>
        </p:nvCxnSpPr>
        <p:spPr bwMode="auto">
          <a:xfrm>
            <a:off x="2221318" y="4362177"/>
            <a:ext cx="2921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Straight Arrow Connector 297"/>
          <p:cNvCxnSpPr/>
          <p:nvPr/>
        </p:nvCxnSpPr>
        <p:spPr bwMode="auto">
          <a:xfrm flipH="1">
            <a:off x="1585401" y="3731879"/>
            <a:ext cx="1448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Connector 299"/>
          <p:cNvCxnSpPr/>
          <p:nvPr/>
        </p:nvCxnSpPr>
        <p:spPr bwMode="auto">
          <a:xfrm flipV="1">
            <a:off x="1585401" y="3725466"/>
            <a:ext cx="0" cy="17053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2" name="Straight Connector 301"/>
          <p:cNvCxnSpPr/>
          <p:nvPr/>
        </p:nvCxnSpPr>
        <p:spPr bwMode="auto">
          <a:xfrm flipV="1">
            <a:off x="1141946" y="3895996"/>
            <a:ext cx="0" cy="11565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>
            <a:off x="760521" y="4480617"/>
            <a:ext cx="38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6" name="Straight Arrow Connector 305"/>
          <p:cNvCxnSpPr/>
          <p:nvPr/>
        </p:nvCxnSpPr>
        <p:spPr bwMode="auto">
          <a:xfrm>
            <a:off x="1156369" y="3895996"/>
            <a:ext cx="4290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 flipH="1">
            <a:off x="916823" y="3092898"/>
            <a:ext cx="139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Elbow Connector 319"/>
          <p:cNvCxnSpPr/>
          <p:nvPr/>
        </p:nvCxnSpPr>
        <p:spPr bwMode="auto">
          <a:xfrm rot="16200000" flipV="1">
            <a:off x="758132" y="4218285"/>
            <a:ext cx="1479809" cy="113052"/>
          </a:xfrm>
          <a:prstGeom prst="bentConnector3">
            <a:avLst>
              <a:gd name="adj1" fmla="val -49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 flipH="1">
            <a:off x="2551495" y="2044385"/>
            <a:ext cx="2807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2" name="Group 331"/>
          <p:cNvGrpSpPr/>
          <p:nvPr/>
        </p:nvGrpSpPr>
        <p:grpSpPr>
          <a:xfrm>
            <a:off x="2801640" y="2256262"/>
            <a:ext cx="773826" cy="377924"/>
            <a:chOff x="452360" y="349954"/>
            <a:chExt cx="1238779" cy="619549"/>
          </a:xfrm>
        </p:grpSpPr>
        <p:sp>
          <p:nvSpPr>
            <p:cNvPr id="333" name="Rounded Rectangle 33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452360" y="349954"/>
              <a:ext cx="1238779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CSF1R/</a:t>
              </a: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Fms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P07333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335" name="Straight Arrow Connector 334"/>
          <p:cNvCxnSpPr/>
          <p:nvPr/>
        </p:nvCxnSpPr>
        <p:spPr bwMode="auto">
          <a:xfrm flipH="1">
            <a:off x="2520928" y="2394377"/>
            <a:ext cx="2807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9" name="Straight Arrow Connector 338"/>
          <p:cNvCxnSpPr/>
          <p:nvPr/>
        </p:nvCxnSpPr>
        <p:spPr bwMode="auto">
          <a:xfrm flipH="1" flipV="1">
            <a:off x="2634686" y="4055362"/>
            <a:ext cx="248001" cy="98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Arrow Connector 339"/>
          <p:cNvCxnSpPr/>
          <p:nvPr/>
        </p:nvCxnSpPr>
        <p:spPr bwMode="auto">
          <a:xfrm flipH="1">
            <a:off x="2499382" y="4206846"/>
            <a:ext cx="3743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42" name="Group 341"/>
          <p:cNvGrpSpPr/>
          <p:nvPr/>
        </p:nvGrpSpPr>
        <p:grpSpPr>
          <a:xfrm>
            <a:off x="2734417" y="3439296"/>
            <a:ext cx="943011" cy="377924"/>
            <a:chOff x="369944" y="3607918"/>
            <a:chExt cx="1509621" cy="619549"/>
          </a:xfrm>
        </p:grpSpPr>
        <p:sp>
          <p:nvSpPr>
            <p:cNvPr id="343" name="Snip Same Side Corner Rectangle 3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369944" y="3607918"/>
              <a:ext cx="1509621" cy="6195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GNBL2/RACK1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P63244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45" name="Straight Arrow Connector 344"/>
          <p:cNvCxnSpPr/>
          <p:nvPr/>
        </p:nvCxnSpPr>
        <p:spPr bwMode="auto">
          <a:xfrm flipH="1">
            <a:off x="2624981" y="3566240"/>
            <a:ext cx="25005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/>
          <p:nvPr/>
        </p:nvCxnSpPr>
        <p:spPr bwMode="auto">
          <a:xfrm>
            <a:off x="2186036" y="3652092"/>
            <a:ext cx="6685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Straight Arrow Connector 364"/>
          <p:cNvCxnSpPr/>
          <p:nvPr/>
        </p:nvCxnSpPr>
        <p:spPr bwMode="auto">
          <a:xfrm>
            <a:off x="2081647" y="3241133"/>
            <a:ext cx="553038" cy="42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3" name="Group 382"/>
          <p:cNvGrpSpPr/>
          <p:nvPr/>
        </p:nvGrpSpPr>
        <p:grpSpPr>
          <a:xfrm>
            <a:off x="2816062" y="1463896"/>
            <a:ext cx="785606" cy="377924"/>
            <a:chOff x="3740102" y="2021142"/>
            <a:chExt cx="1257639" cy="619550"/>
          </a:xfrm>
        </p:grpSpPr>
        <p:sp>
          <p:nvSpPr>
            <p:cNvPr id="384" name="Rounded Rectangle 38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5" name="TextBox 384"/>
            <p:cNvSpPr txBox="1"/>
            <p:nvPr/>
          </p:nvSpPr>
          <p:spPr>
            <a:xfrm>
              <a:off x="3740102" y="2021142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93" name="Straight Connector 392"/>
          <p:cNvCxnSpPr/>
          <p:nvPr/>
        </p:nvCxnSpPr>
        <p:spPr bwMode="auto">
          <a:xfrm flipH="1">
            <a:off x="2245999" y="3477531"/>
            <a:ext cx="1434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7" name="Group 406"/>
          <p:cNvGrpSpPr/>
          <p:nvPr/>
        </p:nvGrpSpPr>
        <p:grpSpPr>
          <a:xfrm>
            <a:off x="3745358" y="5458357"/>
            <a:ext cx="915836" cy="377924"/>
            <a:chOff x="405684" y="3607918"/>
            <a:chExt cx="1466116" cy="619550"/>
          </a:xfrm>
        </p:grpSpPr>
        <p:sp>
          <p:nvSpPr>
            <p:cNvPr id="408" name="Snip Same Side Corner Rectangle 4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9" name="TextBox 408"/>
            <p:cNvSpPr txBox="1"/>
            <p:nvPr/>
          </p:nvSpPr>
          <p:spPr>
            <a:xfrm>
              <a:off x="405684" y="3607918"/>
              <a:ext cx="1466116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412" name="Snip Same Side Corner Rectangle 411"/>
          <p:cNvSpPr/>
          <p:nvPr/>
        </p:nvSpPr>
        <p:spPr bwMode="auto">
          <a:xfrm>
            <a:off x="3868742" y="2713390"/>
            <a:ext cx="674642" cy="32939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rgbClr val="02B61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3813260" y="2704528"/>
            <a:ext cx="785606" cy="37792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850" dirty="0" smtClean="0">
                <a:solidFill>
                  <a:schemeClr val="bg1"/>
                </a:solidFill>
                <a:latin typeface="Arial" charset="0"/>
              </a:rPr>
              <a:t>PIK3CA</a:t>
            </a:r>
          </a:p>
          <a:p>
            <a:pPr algn="ctr">
              <a:lnSpc>
                <a:spcPct val="110000"/>
              </a:lnSpc>
            </a:pPr>
            <a:r>
              <a:rPr lang="en-US" sz="850" dirty="0" smtClean="0">
                <a:solidFill>
                  <a:srgbClr val="C5F2C6"/>
                </a:solidFill>
                <a:latin typeface="Arial" charset="0"/>
              </a:rPr>
              <a:t>P42336</a:t>
            </a:r>
            <a:endParaRPr lang="en-US" sz="850" dirty="0">
              <a:solidFill>
                <a:srgbClr val="C5F2C6"/>
              </a:solidFill>
            </a:endParaRPr>
          </a:p>
        </p:txBody>
      </p:sp>
      <p:grpSp>
        <p:nvGrpSpPr>
          <p:cNvPr id="414" name="Group 413"/>
          <p:cNvGrpSpPr/>
          <p:nvPr/>
        </p:nvGrpSpPr>
        <p:grpSpPr>
          <a:xfrm>
            <a:off x="3820644" y="3068482"/>
            <a:ext cx="785606" cy="377924"/>
            <a:chOff x="507046" y="4498606"/>
            <a:chExt cx="1257639" cy="619550"/>
          </a:xfrm>
        </p:grpSpPr>
        <p:sp>
          <p:nvSpPr>
            <p:cNvPr id="415" name="Snip Same Side Corner Rectangle 41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6" name="TextBox 415"/>
            <p:cNvSpPr txBox="1"/>
            <p:nvPr/>
          </p:nvSpPr>
          <p:spPr>
            <a:xfrm>
              <a:off x="507046" y="4498606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PIK3CB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C5F2C6"/>
                  </a:solidFill>
                  <a:latin typeface="Arial" charset="0"/>
                </a:rPr>
                <a:t>P42338</a:t>
              </a:r>
              <a:endParaRPr lang="en-US" sz="8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420" name="Straight Connector 419"/>
          <p:cNvCxnSpPr/>
          <p:nvPr/>
        </p:nvCxnSpPr>
        <p:spPr bwMode="auto">
          <a:xfrm>
            <a:off x="2551495" y="2654891"/>
            <a:ext cx="112889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2" name="Straight Connector 421"/>
          <p:cNvCxnSpPr/>
          <p:nvPr/>
        </p:nvCxnSpPr>
        <p:spPr bwMode="auto">
          <a:xfrm flipH="1">
            <a:off x="3645943" y="2027928"/>
            <a:ext cx="1" cy="39746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3" name="Group 432"/>
          <p:cNvGrpSpPr/>
          <p:nvPr/>
        </p:nvGrpSpPr>
        <p:grpSpPr>
          <a:xfrm>
            <a:off x="3736951" y="4357625"/>
            <a:ext cx="915836" cy="377924"/>
            <a:chOff x="405684" y="3592008"/>
            <a:chExt cx="1466116" cy="619551"/>
          </a:xfrm>
        </p:grpSpPr>
        <p:sp>
          <p:nvSpPr>
            <p:cNvPr id="434" name="Snip Same Side Corner Rectangle 4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5" name="TextBox 434"/>
            <p:cNvSpPr txBox="1"/>
            <p:nvPr/>
          </p:nvSpPr>
          <p:spPr>
            <a:xfrm>
              <a:off x="405684" y="3592008"/>
              <a:ext cx="1466116" cy="619551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NDFIP2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Q9NV92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3736838" y="4739896"/>
            <a:ext cx="915836" cy="377924"/>
            <a:chOff x="405684" y="3623827"/>
            <a:chExt cx="1466116" cy="619550"/>
          </a:xfrm>
        </p:grpSpPr>
        <p:sp>
          <p:nvSpPr>
            <p:cNvPr id="437" name="Snip Same Side Corner Rectangle 4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8" name="TextBox 437"/>
            <p:cNvSpPr txBox="1"/>
            <p:nvPr/>
          </p:nvSpPr>
          <p:spPr>
            <a:xfrm>
              <a:off x="405684" y="3623827"/>
              <a:ext cx="1466116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FASLG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P48023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52" name="Straight Arrow Connector 451"/>
          <p:cNvCxnSpPr/>
          <p:nvPr/>
        </p:nvCxnSpPr>
        <p:spPr bwMode="auto">
          <a:xfrm>
            <a:off x="2231576" y="4759144"/>
            <a:ext cx="281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5" name="Straight Arrow Connector 284"/>
          <p:cNvCxnSpPr/>
          <p:nvPr/>
        </p:nvCxnSpPr>
        <p:spPr bwMode="auto">
          <a:xfrm flipH="1">
            <a:off x="3655971" y="2025065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0" name="Straight Arrow Connector 409"/>
          <p:cNvCxnSpPr/>
          <p:nvPr/>
        </p:nvCxnSpPr>
        <p:spPr bwMode="auto">
          <a:xfrm flipH="1">
            <a:off x="3655971" y="2419085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7" name="Straight Arrow Connector 416"/>
          <p:cNvCxnSpPr/>
          <p:nvPr/>
        </p:nvCxnSpPr>
        <p:spPr bwMode="auto">
          <a:xfrm flipH="1">
            <a:off x="3655971" y="2904220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9" name="Straight Arrow Connector 428"/>
          <p:cNvCxnSpPr/>
          <p:nvPr/>
        </p:nvCxnSpPr>
        <p:spPr bwMode="auto">
          <a:xfrm flipH="1">
            <a:off x="3655971" y="3785232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9" name="Straight Arrow Connector 438"/>
          <p:cNvCxnSpPr/>
          <p:nvPr/>
        </p:nvCxnSpPr>
        <p:spPr bwMode="auto">
          <a:xfrm flipH="1">
            <a:off x="3655971" y="4246917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0" name="Straight Arrow Connector 439"/>
          <p:cNvCxnSpPr/>
          <p:nvPr/>
        </p:nvCxnSpPr>
        <p:spPr bwMode="auto">
          <a:xfrm flipH="1">
            <a:off x="3650810" y="4587791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1" name="Straight Arrow Connector 440"/>
          <p:cNvCxnSpPr/>
          <p:nvPr/>
        </p:nvCxnSpPr>
        <p:spPr bwMode="auto">
          <a:xfrm flipH="1">
            <a:off x="3655971" y="4957824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" name="Straight Arrow Connector 475"/>
          <p:cNvCxnSpPr/>
          <p:nvPr/>
        </p:nvCxnSpPr>
        <p:spPr bwMode="auto">
          <a:xfrm flipH="1">
            <a:off x="3662811" y="5287537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7" name="Straight Arrow Connector 476"/>
          <p:cNvCxnSpPr/>
          <p:nvPr/>
        </p:nvCxnSpPr>
        <p:spPr bwMode="auto">
          <a:xfrm flipH="1">
            <a:off x="3662555" y="3273488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78" name="Group 477"/>
          <p:cNvGrpSpPr/>
          <p:nvPr/>
        </p:nvGrpSpPr>
        <p:grpSpPr>
          <a:xfrm>
            <a:off x="3757729" y="2267460"/>
            <a:ext cx="861879" cy="377924"/>
            <a:chOff x="412917" y="349955"/>
            <a:chExt cx="1379739" cy="619549"/>
          </a:xfrm>
        </p:grpSpPr>
        <p:sp>
          <p:nvSpPr>
            <p:cNvPr id="479" name="Rounded Rectangle 47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0" name="Rectangle 479"/>
            <p:cNvSpPr/>
            <p:nvPr/>
          </p:nvSpPr>
          <p:spPr>
            <a:xfrm>
              <a:off x="412917" y="349955"/>
              <a:ext cx="1379739" cy="61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DDR1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Q08345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94" name="Group 493"/>
          <p:cNvGrpSpPr/>
          <p:nvPr/>
        </p:nvGrpSpPr>
        <p:grpSpPr>
          <a:xfrm>
            <a:off x="4772095" y="4634155"/>
            <a:ext cx="785606" cy="377924"/>
            <a:chOff x="507046" y="2791194"/>
            <a:chExt cx="1257639" cy="619550"/>
          </a:xfrm>
        </p:grpSpPr>
        <p:sp>
          <p:nvSpPr>
            <p:cNvPr id="495" name="Snip Same Side Corner Rectangle 49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6" name="TextBox 495"/>
            <p:cNvSpPr txBox="1"/>
            <p:nvPr/>
          </p:nvSpPr>
          <p:spPr>
            <a:xfrm>
              <a:off x="507046" y="2791194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PNN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AB743D"/>
                  </a:solidFill>
                  <a:latin typeface="Arial" charset="0"/>
                </a:rPr>
                <a:t>Q9H307</a:t>
              </a:r>
              <a:endParaRPr lang="en-US" sz="8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2725838" y="5458701"/>
            <a:ext cx="915836" cy="377924"/>
            <a:chOff x="405684" y="3607918"/>
            <a:chExt cx="1466116" cy="619550"/>
          </a:xfrm>
        </p:grpSpPr>
        <p:sp>
          <p:nvSpPr>
            <p:cNvPr id="498" name="Snip Same Side Corner Rectangle 4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9" name="TextBox 498"/>
            <p:cNvSpPr txBox="1"/>
            <p:nvPr/>
          </p:nvSpPr>
          <p:spPr>
            <a:xfrm>
              <a:off x="405684" y="3607918"/>
              <a:ext cx="1466116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DAB2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P98082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0" name="Group 499"/>
          <p:cNvGrpSpPr/>
          <p:nvPr/>
        </p:nvGrpSpPr>
        <p:grpSpPr>
          <a:xfrm>
            <a:off x="4695674" y="5777200"/>
            <a:ext cx="915836" cy="377924"/>
            <a:chOff x="405684" y="3607918"/>
            <a:chExt cx="1466116" cy="619550"/>
          </a:xfrm>
        </p:grpSpPr>
        <p:sp>
          <p:nvSpPr>
            <p:cNvPr id="501" name="Snip Same Side Corner Rectangle 5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2" name="TextBox 501"/>
            <p:cNvSpPr txBox="1"/>
            <p:nvPr/>
          </p:nvSpPr>
          <p:spPr>
            <a:xfrm>
              <a:off x="405684" y="3607918"/>
              <a:ext cx="1466116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CDCP1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Q9H5V8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8" name="Group 507"/>
          <p:cNvGrpSpPr/>
          <p:nvPr/>
        </p:nvGrpSpPr>
        <p:grpSpPr>
          <a:xfrm>
            <a:off x="4772095" y="5036929"/>
            <a:ext cx="785606" cy="377924"/>
            <a:chOff x="507046" y="2791194"/>
            <a:chExt cx="1257639" cy="619550"/>
          </a:xfrm>
        </p:grpSpPr>
        <p:sp>
          <p:nvSpPr>
            <p:cNvPr id="509" name="Snip Same Side Corner Rectangle 5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0" name="TextBox 509"/>
            <p:cNvSpPr txBox="1"/>
            <p:nvPr/>
          </p:nvSpPr>
          <p:spPr>
            <a:xfrm>
              <a:off x="507046" y="2791194"/>
              <a:ext cx="1257639" cy="619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PELP1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AB743D"/>
                  </a:solidFill>
                  <a:latin typeface="Arial" charset="0"/>
                </a:rPr>
                <a:t>Q8IZL8</a:t>
              </a:r>
              <a:endParaRPr lang="en-US" sz="8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513" name="Straight Connector 512"/>
          <p:cNvCxnSpPr/>
          <p:nvPr/>
        </p:nvCxnSpPr>
        <p:spPr bwMode="auto">
          <a:xfrm flipV="1">
            <a:off x="3650810" y="2657230"/>
            <a:ext cx="967519" cy="57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7" name="Straight Connector 516"/>
          <p:cNvCxnSpPr/>
          <p:nvPr/>
        </p:nvCxnSpPr>
        <p:spPr bwMode="auto">
          <a:xfrm>
            <a:off x="4662267" y="2644478"/>
            <a:ext cx="0" cy="3361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1" name="Straight Arrow Connector 520"/>
          <p:cNvCxnSpPr/>
          <p:nvPr/>
        </p:nvCxnSpPr>
        <p:spPr bwMode="auto">
          <a:xfrm flipH="1">
            <a:off x="4639665" y="4038666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2" name="Straight Arrow Connector 521"/>
          <p:cNvCxnSpPr/>
          <p:nvPr/>
        </p:nvCxnSpPr>
        <p:spPr bwMode="auto">
          <a:xfrm flipH="1">
            <a:off x="4639665" y="4807575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3" name="Straight Arrow Connector 522"/>
          <p:cNvCxnSpPr/>
          <p:nvPr/>
        </p:nvCxnSpPr>
        <p:spPr bwMode="auto">
          <a:xfrm flipH="1">
            <a:off x="4639665" y="5169371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5" name="Straight Arrow Connector 524"/>
          <p:cNvCxnSpPr/>
          <p:nvPr/>
        </p:nvCxnSpPr>
        <p:spPr bwMode="auto">
          <a:xfrm flipH="1">
            <a:off x="4639665" y="6005492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6" name="Straight Arrow Connector 525"/>
          <p:cNvCxnSpPr/>
          <p:nvPr/>
        </p:nvCxnSpPr>
        <p:spPr bwMode="auto">
          <a:xfrm flipH="1">
            <a:off x="4638005" y="3629048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7" name="Straight Arrow Connector 526"/>
          <p:cNvCxnSpPr/>
          <p:nvPr/>
        </p:nvCxnSpPr>
        <p:spPr bwMode="auto">
          <a:xfrm flipH="1">
            <a:off x="4646249" y="4378822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30" name="Group 529"/>
          <p:cNvGrpSpPr/>
          <p:nvPr/>
        </p:nvGrpSpPr>
        <p:grpSpPr>
          <a:xfrm>
            <a:off x="4785469" y="3436593"/>
            <a:ext cx="720926" cy="377924"/>
            <a:chOff x="537046" y="334046"/>
            <a:chExt cx="1154094" cy="619550"/>
          </a:xfrm>
        </p:grpSpPr>
        <p:sp>
          <p:nvSpPr>
            <p:cNvPr id="531" name="Rounded Rectangle 53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2" name="Rectangle 531"/>
            <p:cNvSpPr/>
            <p:nvPr/>
          </p:nvSpPr>
          <p:spPr>
            <a:xfrm>
              <a:off x="537046" y="334046"/>
              <a:ext cx="1154094" cy="619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EphB2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P29323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4786968" y="3828398"/>
            <a:ext cx="720926" cy="377924"/>
            <a:chOff x="550901" y="1107462"/>
            <a:chExt cx="1154094" cy="619551"/>
          </a:xfrm>
        </p:grpSpPr>
        <p:sp>
          <p:nvSpPr>
            <p:cNvPr id="534" name="Rounded Rectangle 53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550901" y="1107462"/>
              <a:ext cx="1154094" cy="61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TBK1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Q9UHD2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426494" y="1967273"/>
            <a:ext cx="720926" cy="683132"/>
            <a:chOff x="9373909" y="-704713"/>
            <a:chExt cx="1015712" cy="949959"/>
          </a:xfrm>
        </p:grpSpPr>
        <p:grpSp>
          <p:nvGrpSpPr>
            <p:cNvPr id="286" name="Group 285"/>
            <p:cNvGrpSpPr/>
            <p:nvPr/>
          </p:nvGrpSpPr>
          <p:grpSpPr>
            <a:xfrm>
              <a:off x="9373909" y="-280293"/>
              <a:ext cx="1015712" cy="525539"/>
              <a:chOff x="550901" y="1107462"/>
              <a:chExt cx="1154094" cy="619550"/>
            </a:xfrm>
          </p:grpSpPr>
          <p:sp>
            <p:nvSpPr>
              <p:cNvPr id="299" name="Rounded Rectangle 29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550901" y="1107462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IKK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endParaRPr lang="en-US" sz="850" dirty="0" smtClean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O14920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9531425" y="-502227"/>
              <a:ext cx="715674" cy="310295"/>
              <a:chOff x="7620676" y="4980981"/>
              <a:chExt cx="862158" cy="441689"/>
            </a:xfrm>
          </p:grpSpPr>
          <p:sp>
            <p:nvSpPr>
              <p:cNvPr id="30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+Y199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8" name="Group 307"/>
            <p:cNvGrpSpPr/>
            <p:nvPr/>
          </p:nvGrpSpPr>
          <p:grpSpPr>
            <a:xfrm>
              <a:off x="9521265" y="-704713"/>
              <a:ext cx="715674" cy="320993"/>
              <a:chOff x="7630676" y="5305378"/>
              <a:chExt cx="862158" cy="456916"/>
            </a:xfrm>
          </p:grpSpPr>
          <p:sp>
            <p:nvSpPr>
              <p:cNvPr id="30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1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37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-Y188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2764655" y="2642687"/>
            <a:ext cx="917870" cy="781582"/>
            <a:chOff x="3789464" y="4102445"/>
            <a:chExt cx="1293187" cy="1086862"/>
          </a:xfrm>
        </p:grpSpPr>
        <p:grpSp>
          <p:nvGrpSpPr>
            <p:cNvPr id="348" name="Group 347"/>
            <p:cNvGrpSpPr/>
            <p:nvPr/>
          </p:nvGrpSpPr>
          <p:grpSpPr>
            <a:xfrm>
              <a:off x="3789464" y="4663768"/>
              <a:ext cx="1293187" cy="525539"/>
              <a:chOff x="394532" y="1091553"/>
              <a:chExt cx="1469373" cy="619550"/>
            </a:xfrm>
          </p:grpSpPr>
          <p:sp>
            <p:nvSpPr>
              <p:cNvPr id="349" name="Rounded Rectangle 34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394532" y="1091553"/>
                <a:ext cx="1469373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PDK1/PDPK1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O15530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4070316" y="4102445"/>
              <a:ext cx="715674" cy="320993"/>
              <a:chOff x="7620676" y="4980981"/>
              <a:chExt cx="862158" cy="456917"/>
            </a:xfrm>
          </p:grpSpPr>
          <p:sp>
            <p:nvSpPr>
              <p:cNvPr id="35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5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2" name="Group 311"/>
            <p:cNvGrpSpPr/>
            <p:nvPr/>
          </p:nvGrpSpPr>
          <p:grpSpPr>
            <a:xfrm>
              <a:off x="4070316" y="4493075"/>
              <a:ext cx="715674" cy="310294"/>
              <a:chOff x="7620676" y="5019399"/>
              <a:chExt cx="862158" cy="441687"/>
            </a:xfrm>
          </p:grpSpPr>
          <p:sp>
            <p:nvSpPr>
              <p:cNvPr id="31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1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+Y376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4070316" y="4293723"/>
              <a:ext cx="715674" cy="310294"/>
              <a:chOff x="7620676" y="4980981"/>
              <a:chExt cx="862158" cy="441687"/>
            </a:xfrm>
          </p:grpSpPr>
          <p:sp>
            <p:nvSpPr>
              <p:cNvPr id="31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1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+Y373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652091" y="5491689"/>
            <a:ext cx="759403" cy="663438"/>
            <a:chOff x="9384104" y="577640"/>
            <a:chExt cx="1069923" cy="922573"/>
          </a:xfrm>
        </p:grpSpPr>
        <p:grpSp>
          <p:nvGrpSpPr>
            <p:cNvPr id="321" name="Group 320"/>
            <p:cNvGrpSpPr/>
            <p:nvPr/>
          </p:nvGrpSpPr>
          <p:grpSpPr>
            <a:xfrm>
              <a:off x="9384104" y="974674"/>
              <a:ext cx="1069923" cy="525539"/>
              <a:chOff x="512392" y="1107462"/>
              <a:chExt cx="1215691" cy="619550"/>
            </a:xfrm>
          </p:grpSpPr>
          <p:sp>
            <p:nvSpPr>
              <p:cNvPr id="341" name="Rounded Rectangle 34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512392" y="1107462"/>
                <a:ext cx="1215691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A-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Raf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P10398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23" name="Group 322"/>
            <p:cNvGrpSpPr/>
            <p:nvPr/>
          </p:nvGrpSpPr>
          <p:grpSpPr>
            <a:xfrm>
              <a:off x="9561228" y="763497"/>
              <a:ext cx="715674" cy="310294"/>
              <a:chOff x="7620676" y="4980981"/>
              <a:chExt cx="862158" cy="441687"/>
            </a:xfrm>
          </p:grpSpPr>
          <p:sp>
            <p:nvSpPr>
              <p:cNvPr id="32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2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+Y302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9561228" y="577640"/>
              <a:ext cx="715674" cy="310294"/>
              <a:chOff x="7620676" y="4961772"/>
              <a:chExt cx="862158" cy="441687"/>
            </a:xfrm>
          </p:grpSpPr>
          <p:sp>
            <p:nvSpPr>
              <p:cNvPr id="32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2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+Y301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854540" y="3791878"/>
            <a:ext cx="720926" cy="548317"/>
            <a:chOff x="3927083" y="3433436"/>
            <a:chExt cx="1015712" cy="762486"/>
          </a:xfrm>
        </p:grpSpPr>
        <p:grpSp>
          <p:nvGrpSpPr>
            <p:cNvPr id="336" name="Group 335"/>
            <p:cNvGrpSpPr/>
            <p:nvPr/>
          </p:nvGrpSpPr>
          <p:grpSpPr>
            <a:xfrm>
              <a:off x="3927083" y="3670383"/>
              <a:ext cx="1015712" cy="525539"/>
              <a:chOff x="537045" y="349954"/>
              <a:chExt cx="1154094" cy="619551"/>
            </a:xfrm>
          </p:grpSpPr>
          <p:sp>
            <p:nvSpPr>
              <p:cNvPr id="337" name="Rounded Rectangle 336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537045" y="349954"/>
                <a:ext cx="1154094" cy="61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ACK/TNK2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Q07912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4077102" y="3433436"/>
              <a:ext cx="715674" cy="310294"/>
              <a:chOff x="7620676" y="4980981"/>
              <a:chExt cx="862158" cy="441688"/>
            </a:xfrm>
          </p:grpSpPr>
          <p:sp>
            <p:nvSpPr>
              <p:cNvPr id="3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+Y284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3743760" y="702279"/>
            <a:ext cx="840778" cy="648028"/>
            <a:chOff x="9243889" y="1603334"/>
            <a:chExt cx="1184572" cy="901142"/>
          </a:xfrm>
        </p:grpSpPr>
        <p:grpSp>
          <p:nvGrpSpPr>
            <p:cNvPr id="361" name="Group 360"/>
            <p:cNvGrpSpPr/>
            <p:nvPr/>
          </p:nvGrpSpPr>
          <p:grpSpPr>
            <a:xfrm>
              <a:off x="9243889" y="1978938"/>
              <a:ext cx="1184572" cy="525538"/>
              <a:chOff x="3682851" y="2052960"/>
              <a:chExt cx="1345960" cy="619549"/>
            </a:xfrm>
          </p:grpSpPr>
          <p:sp>
            <p:nvSpPr>
              <p:cNvPr id="362" name="Rounded Rectangle 361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3" name="TextBox 362"/>
              <p:cNvSpPr txBox="1"/>
              <p:nvPr/>
            </p:nvSpPr>
            <p:spPr>
              <a:xfrm>
                <a:off x="3682851" y="2052960"/>
                <a:ext cx="1345960" cy="61954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ACP1/LWMP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P24666</a:t>
                </a:r>
                <a:endParaRPr lang="en-US" sz="8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>
              <a:off x="9500945" y="1775696"/>
              <a:ext cx="715674" cy="310294"/>
              <a:chOff x="7620676" y="5019399"/>
              <a:chExt cx="862158" cy="441687"/>
            </a:xfrm>
          </p:grpSpPr>
          <p:sp>
            <p:nvSpPr>
              <p:cNvPr id="3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6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+Y133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8" name="Group 367"/>
            <p:cNvGrpSpPr/>
            <p:nvPr/>
          </p:nvGrpSpPr>
          <p:grpSpPr>
            <a:xfrm>
              <a:off x="9500945" y="1603334"/>
              <a:ext cx="715674" cy="310294"/>
              <a:chOff x="7620676" y="5019399"/>
              <a:chExt cx="862158" cy="441687"/>
            </a:xfrm>
          </p:grpSpPr>
          <p:sp>
            <p:nvSpPr>
              <p:cNvPr id="3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+Y132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7426494" y="637742"/>
            <a:ext cx="720926" cy="683131"/>
            <a:chOff x="9355743" y="2281996"/>
            <a:chExt cx="1015712" cy="949957"/>
          </a:xfrm>
        </p:grpSpPr>
        <p:grpSp>
          <p:nvGrpSpPr>
            <p:cNvPr id="371" name="Group 370"/>
            <p:cNvGrpSpPr/>
            <p:nvPr/>
          </p:nvGrpSpPr>
          <p:grpSpPr>
            <a:xfrm>
              <a:off x="9355743" y="2706415"/>
              <a:ext cx="1015712" cy="525538"/>
              <a:chOff x="550901" y="1107462"/>
              <a:chExt cx="1154094" cy="619550"/>
            </a:xfrm>
          </p:grpSpPr>
          <p:sp>
            <p:nvSpPr>
              <p:cNvPr id="372" name="Rounded Rectangle 37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550901" y="1107462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Akt1/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PKB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850" dirty="0" smtClean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P31749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74" name="Group 373"/>
            <p:cNvGrpSpPr/>
            <p:nvPr/>
          </p:nvGrpSpPr>
          <p:grpSpPr>
            <a:xfrm>
              <a:off x="9513259" y="2470992"/>
              <a:ext cx="715674" cy="310294"/>
              <a:chOff x="7620676" y="4961772"/>
              <a:chExt cx="862158" cy="441687"/>
            </a:xfrm>
          </p:grpSpPr>
          <p:sp>
            <p:nvSpPr>
              <p:cNvPr id="37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7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+Y326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77" name="Group 376"/>
            <p:cNvGrpSpPr/>
            <p:nvPr/>
          </p:nvGrpSpPr>
          <p:grpSpPr>
            <a:xfrm>
              <a:off x="9503099" y="2281996"/>
              <a:ext cx="715674" cy="320993"/>
              <a:chOff x="7630676" y="5305378"/>
              <a:chExt cx="862158" cy="456916"/>
            </a:xfrm>
          </p:grpSpPr>
          <p:sp>
            <p:nvSpPr>
              <p:cNvPr id="37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37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-Y315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7426494" y="1291576"/>
            <a:ext cx="720926" cy="704939"/>
            <a:chOff x="9393380" y="3450383"/>
            <a:chExt cx="1015712" cy="980284"/>
          </a:xfrm>
        </p:grpSpPr>
        <p:grpSp>
          <p:nvGrpSpPr>
            <p:cNvPr id="380" name="Group 379"/>
            <p:cNvGrpSpPr/>
            <p:nvPr/>
          </p:nvGrpSpPr>
          <p:grpSpPr>
            <a:xfrm>
              <a:off x="9393380" y="3905128"/>
              <a:ext cx="1015712" cy="525539"/>
              <a:chOff x="550901" y="1139280"/>
              <a:chExt cx="1154094" cy="619550"/>
            </a:xfrm>
          </p:grpSpPr>
          <p:sp>
            <p:nvSpPr>
              <p:cNvPr id="381" name="Rounded Rectangle 38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>
              <a:xfrm>
                <a:off x="550901" y="1139280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Akt2PKB</a:t>
                </a:r>
                <a:r>
                  <a:rPr lang="en-US" sz="8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P31751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89" name="Group 388"/>
            <p:cNvGrpSpPr/>
            <p:nvPr/>
          </p:nvGrpSpPr>
          <p:grpSpPr>
            <a:xfrm>
              <a:off x="9540736" y="3450383"/>
              <a:ext cx="715674" cy="320993"/>
              <a:chOff x="7630676" y="5286169"/>
              <a:chExt cx="862158" cy="456916"/>
            </a:xfrm>
          </p:grpSpPr>
          <p:sp>
            <p:nvSpPr>
              <p:cNvPr id="39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9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-Y315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92" name="Group 391"/>
            <p:cNvGrpSpPr/>
            <p:nvPr/>
          </p:nvGrpSpPr>
          <p:grpSpPr>
            <a:xfrm>
              <a:off x="9540736" y="3647926"/>
              <a:ext cx="715674" cy="320993"/>
              <a:chOff x="7592082" y="5962492"/>
              <a:chExt cx="862158" cy="456916"/>
            </a:xfrm>
          </p:grpSpPr>
          <p:sp>
            <p:nvSpPr>
              <p:cNvPr id="39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39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62492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Y327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8363320" y="5592104"/>
            <a:ext cx="785606" cy="563021"/>
            <a:chOff x="9362132" y="4445465"/>
            <a:chExt cx="1106841" cy="782934"/>
          </a:xfrm>
        </p:grpSpPr>
        <p:grpSp>
          <p:nvGrpSpPr>
            <p:cNvPr id="396" name="Group 395"/>
            <p:cNvGrpSpPr/>
            <p:nvPr/>
          </p:nvGrpSpPr>
          <p:grpSpPr>
            <a:xfrm>
              <a:off x="9362132" y="4698355"/>
              <a:ext cx="1106841" cy="530044"/>
              <a:chOff x="507046" y="3634424"/>
              <a:chExt cx="1257639" cy="624863"/>
            </a:xfrm>
          </p:grpSpPr>
          <p:sp>
            <p:nvSpPr>
              <p:cNvPr id="397" name="Snip Same Side Corner Rectangle 39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98" name="TextBox 397"/>
              <p:cNvSpPr txBox="1"/>
              <p:nvPr/>
            </p:nvSpPr>
            <p:spPr>
              <a:xfrm>
                <a:off x="507046" y="3639736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ARHGAP3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P52757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99" name="Group 398"/>
            <p:cNvGrpSpPr/>
            <p:nvPr/>
          </p:nvGrpSpPr>
          <p:grpSpPr>
            <a:xfrm>
              <a:off x="9559478" y="4445465"/>
              <a:ext cx="715674" cy="320993"/>
              <a:chOff x="7630676" y="5286169"/>
              <a:chExt cx="862158" cy="456916"/>
            </a:xfrm>
          </p:grpSpPr>
          <p:sp>
            <p:nvSpPr>
              <p:cNvPr id="40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0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-Y21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2801640" y="4320435"/>
            <a:ext cx="785606" cy="993075"/>
            <a:chOff x="3867847" y="1562953"/>
            <a:chExt cx="1106841" cy="1380963"/>
          </a:xfrm>
        </p:grpSpPr>
        <p:grpSp>
          <p:nvGrpSpPr>
            <p:cNvPr id="261" name="Group 260"/>
            <p:cNvGrpSpPr/>
            <p:nvPr/>
          </p:nvGrpSpPr>
          <p:grpSpPr>
            <a:xfrm>
              <a:off x="3867847" y="2418377"/>
              <a:ext cx="1106841" cy="525539"/>
              <a:chOff x="491511" y="3592009"/>
              <a:chExt cx="1257639" cy="619551"/>
            </a:xfrm>
          </p:grpSpPr>
          <p:sp>
            <p:nvSpPr>
              <p:cNvPr id="262" name="Snip Same Side Corner Rectangle 26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491511" y="3592009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AFAP1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Q8N556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04" name="Group 403"/>
            <p:cNvGrpSpPr/>
            <p:nvPr/>
          </p:nvGrpSpPr>
          <p:grpSpPr>
            <a:xfrm>
              <a:off x="4077102" y="2225674"/>
              <a:ext cx="715674" cy="320993"/>
              <a:chOff x="7592082" y="6000910"/>
              <a:chExt cx="862158" cy="456916"/>
            </a:xfrm>
          </p:grpSpPr>
          <p:sp>
            <p:nvSpPr>
              <p:cNvPr id="4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Y501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19" name="Group 418"/>
            <p:cNvGrpSpPr/>
            <p:nvPr/>
          </p:nvGrpSpPr>
          <p:grpSpPr>
            <a:xfrm>
              <a:off x="4077102" y="2062134"/>
              <a:ext cx="715674" cy="320993"/>
              <a:chOff x="7592082" y="6000910"/>
              <a:chExt cx="862158" cy="456916"/>
            </a:xfrm>
          </p:grpSpPr>
          <p:sp>
            <p:nvSpPr>
              <p:cNvPr id="4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2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Y453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4" name="Group 423"/>
            <p:cNvGrpSpPr/>
            <p:nvPr/>
          </p:nvGrpSpPr>
          <p:grpSpPr>
            <a:xfrm>
              <a:off x="4077102" y="1901096"/>
              <a:ext cx="715674" cy="320993"/>
              <a:chOff x="7592082" y="6000910"/>
              <a:chExt cx="862158" cy="456916"/>
            </a:xfrm>
          </p:grpSpPr>
          <p:sp>
            <p:nvSpPr>
              <p:cNvPr id="42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3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Y451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31" name="Group 430"/>
            <p:cNvGrpSpPr/>
            <p:nvPr/>
          </p:nvGrpSpPr>
          <p:grpSpPr>
            <a:xfrm>
              <a:off x="4077102" y="1736799"/>
              <a:ext cx="715674" cy="320993"/>
              <a:chOff x="7592082" y="6000910"/>
              <a:chExt cx="862158" cy="456916"/>
            </a:xfrm>
          </p:grpSpPr>
          <p:sp>
            <p:nvSpPr>
              <p:cNvPr id="43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4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Y94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46" name="Group 445"/>
            <p:cNvGrpSpPr/>
            <p:nvPr/>
          </p:nvGrpSpPr>
          <p:grpSpPr>
            <a:xfrm>
              <a:off x="4077102" y="1562953"/>
              <a:ext cx="715674" cy="320993"/>
              <a:chOff x="7592082" y="6000910"/>
              <a:chExt cx="862158" cy="456916"/>
            </a:xfrm>
          </p:grpSpPr>
          <p:sp>
            <p:nvSpPr>
              <p:cNvPr id="44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4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Y93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7322644" y="2626203"/>
            <a:ext cx="928627" cy="856743"/>
            <a:chOff x="9222318" y="5166020"/>
            <a:chExt cx="1308343" cy="1191381"/>
          </a:xfrm>
        </p:grpSpPr>
        <p:grpSp>
          <p:nvGrpSpPr>
            <p:cNvPr id="450" name="Group 449"/>
            <p:cNvGrpSpPr/>
            <p:nvPr/>
          </p:nvGrpSpPr>
          <p:grpSpPr>
            <a:xfrm>
              <a:off x="9222318" y="5831862"/>
              <a:ext cx="1308343" cy="525539"/>
              <a:chOff x="375889" y="1139280"/>
              <a:chExt cx="1486594" cy="619550"/>
            </a:xfrm>
          </p:grpSpPr>
          <p:sp>
            <p:nvSpPr>
              <p:cNvPr id="458" name="Rounded Rectangle 45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59" name="Rectangle 458"/>
              <p:cNvSpPr/>
              <p:nvPr/>
            </p:nvSpPr>
            <p:spPr>
              <a:xfrm>
                <a:off x="375889" y="1139280"/>
                <a:ext cx="14865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BARK1/GRK2</a:t>
                </a:r>
                <a:endParaRPr lang="en-US" sz="850" dirty="0" smtClean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P25098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9524107" y="5582937"/>
              <a:ext cx="715674" cy="320993"/>
              <a:chOff x="7620676" y="4980981"/>
              <a:chExt cx="862158" cy="456917"/>
            </a:xfrm>
          </p:grpSpPr>
          <p:sp>
            <p:nvSpPr>
              <p:cNvPr id="45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5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3" name="Group 452"/>
            <p:cNvGrpSpPr/>
            <p:nvPr/>
          </p:nvGrpSpPr>
          <p:grpSpPr>
            <a:xfrm>
              <a:off x="9524107" y="5366956"/>
              <a:ext cx="715674" cy="320993"/>
              <a:chOff x="7630676" y="5286169"/>
              <a:chExt cx="862158" cy="456916"/>
            </a:xfrm>
          </p:grpSpPr>
          <p:sp>
            <p:nvSpPr>
              <p:cNvPr id="45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5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-Y86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60" name="Group 459"/>
            <p:cNvGrpSpPr/>
            <p:nvPr/>
          </p:nvGrpSpPr>
          <p:grpSpPr>
            <a:xfrm>
              <a:off x="9524107" y="5166020"/>
              <a:ext cx="715674" cy="320993"/>
              <a:chOff x="7620676" y="4980981"/>
              <a:chExt cx="862158" cy="456917"/>
            </a:xfrm>
          </p:grpSpPr>
          <p:sp>
            <p:nvSpPr>
              <p:cNvPr id="46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6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5653696" y="3036658"/>
            <a:ext cx="720926" cy="523404"/>
            <a:chOff x="9375091" y="6407799"/>
            <a:chExt cx="1015712" cy="727840"/>
          </a:xfrm>
        </p:grpSpPr>
        <p:sp>
          <p:nvSpPr>
            <p:cNvPr id="464" name="Rounded Rectangle 463"/>
            <p:cNvSpPr/>
            <p:nvPr/>
          </p:nvSpPr>
          <p:spPr bwMode="auto">
            <a:xfrm>
              <a:off x="9407684" y="6631000"/>
              <a:ext cx="950528" cy="44112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9375091" y="6610102"/>
              <a:ext cx="1015712" cy="5255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Bmx</a:t>
              </a: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/</a:t>
              </a: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Etk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P51813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67" name="AutoShape 153"/>
            <p:cNvSpPr>
              <a:spLocks noChangeArrowheads="1"/>
            </p:cNvSpPr>
            <p:nvPr/>
          </p:nvSpPr>
          <p:spPr bwMode="auto">
            <a:xfrm>
              <a:off x="9635912" y="6419192"/>
              <a:ext cx="506509" cy="20305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68" name="Text Box 154"/>
            <p:cNvSpPr txBox="1">
              <a:spLocks noChangeArrowheads="1"/>
            </p:cNvSpPr>
            <p:nvPr/>
          </p:nvSpPr>
          <p:spPr bwMode="auto">
            <a:xfrm>
              <a:off x="9531328" y="6407799"/>
              <a:ext cx="715674" cy="310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+Y566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75437" y="1408237"/>
            <a:ext cx="720926" cy="523400"/>
            <a:chOff x="8272088" y="7045142"/>
            <a:chExt cx="1015712" cy="727837"/>
          </a:xfrm>
        </p:grpSpPr>
        <p:grpSp>
          <p:nvGrpSpPr>
            <p:cNvPr id="469" name="Group 468"/>
            <p:cNvGrpSpPr/>
            <p:nvPr/>
          </p:nvGrpSpPr>
          <p:grpSpPr>
            <a:xfrm>
              <a:off x="8272088" y="7247440"/>
              <a:ext cx="1015712" cy="525539"/>
              <a:chOff x="537046" y="302228"/>
              <a:chExt cx="1154094" cy="619550"/>
            </a:xfrm>
          </p:grpSpPr>
          <p:sp>
            <p:nvSpPr>
              <p:cNvPr id="470" name="Rounded Rectangle 46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1" name="Rectangle 470"/>
              <p:cNvSpPr/>
              <p:nvPr/>
            </p:nvSpPr>
            <p:spPr>
              <a:xfrm>
                <a:off x="537046" y="302228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Btk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Q06187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472" name="Group 471"/>
            <p:cNvGrpSpPr/>
            <p:nvPr/>
          </p:nvGrpSpPr>
          <p:grpSpPr>
            <a:xfrm>
              <a:off x="8428326" y="7045142"/>
              <a:ext cx="715674" cy="310295"/>
              <a:chOff x="7620676" y="4980981"/>
              <a:chExt cx="862158" cy="441689"/>
            </a:xfrm>
          </p:grpSpPr>
          <p:sp>
            <p:nvSpPr>
              <p:cNvPr id="47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7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+Y551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8363320" y="2503619"/>
            <a:ext cx="785606" cy="766087"/>
            <a:chOff x="8140735" y="5945986"/>
            <a:chExt cx="1106841" cy="1065316"/>
          </a:xfrm>
        </p:grpSpPr>
        <p:grpSp>
          <p:nvGrpSpPr>
            <p:cNvPr id="475" name="Group 474"/>
            <p:cNvGrpSpPr/>
            <p:nvPr/>
          </p:nvGrpSpPr>
          <p:grpSpPr>
            <a:xfrm>
              <a:off x="8140735" y="6485763"/>
              <a:ext cx="1106841" cy="525539"/>
              <a:chOff x="507046" y="3607918"/>
              <a:chExt cx="1257639" cy="619551"/>
            </a:xfrm>
          </p:grpSpPr>
          <p:sp>
            <p:nvSpPr>
              <p:cNvPr id="484" name="Snip Same Side Corner Rectangle 48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85" name="TextBox 484"/>
              <p:cNvSpPr txBox="1"/>
              <p:nvPr/>
            </p:nvSpPr>
            <p:spPr>
              <a:xfrm>
                <a:off x="507046" y="3607918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Cbl</a:t>
                </a:r>
                <a:endParaRPr lang="en-US" sz="85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P22681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86" name="Group 485"/>
            <p:cNvGrpSpPr/>
            <p:nvPr/>
          </p:nvGrpSpPr>
          <p:grpSpPr>
            <a:xfrm>
              <a:off x="8336318" y="6275903"/>
              <a:ext cx="715674" cy="320993"/>
              <a:chOff x="7592082" y="5984902"/>
              <a:chExt cx="862158" cy="456916"/>
            </a:xfrm>
          </p:grpSpPr>
          <p:sp>
            <p:nvSpPr>
              <p:cNvPr id="48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8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4902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Y774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89" name="Group 488"/>
            <p:cNvGrpSpPr/>
            <p:nvPr/>
          </p:nvGrpSpPr>
          <p:grpSpPr>
            <a:xfrm>
              <a:off x="8336318" y="6113580"/>
              <a:ext cx="715674" cy="310295"/>
              <a:chOff x="7620676" y="5019399"/>
              <a:chExt cx="862158" cy="441689"/>
            </a:xfrm>
          </p:grpSpPr>
          <p:sp>
            <p:nvSpPr>
              <p:cNvPr id="49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49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+Y731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92" name="Group 491"/>
            <p:cNvGrpSpPr/>
            <p:nvPr/>
          </p:nvGrpSpPr>
          <p:grpSpPr>
            <a:xfrm>
              <a:off x="8336318" y="5945986"/>
              <a:ext cx="715674" cy="320993"/>
              <a:chOff x="7592082" y="6000910"/>
              <a:chExt cx="862158" cy="456916"/>
            </a:xfrm>
          </p:grpSpPr>
          <p:sp>
            <p:nvSpPr>
              <p:cNvPr id="49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Y700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504" name="Straight Arrow Connector 503"/>
          <p:cNvCxnSpPr/>
          <p:nvPr/>
        </p:nvCxnSpPr>
        <p:spPr bwMode="auto">
          <a:xfrm>
            <a:off x="939197" y="1853184"/>
            <a:ext cx="1258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" name="Group 28"/>
          <p:cNvGrpSpPr/>
          <p:nvPr/>
        </p:nvGrpSpPr>
        <p:grpSpPr>
          <a:xfrm>
            <a:off x="145895" y="2746069"/>
            <a:ext cx="862379" cy="536540"/>
            <a:chOff x="110874" y="2006132"/>
            <a:chExt cx="1215006" cy="746109"/>
          </a:xfrm>
        </p:grpSpPr>
        <p:grpSp>
          <p:nvGrpSpPr>
            <p:cNvPr id="145" name="Group 144"/>
            <p:cNvGrpSpPr/>
            <p:nvPr/>
          </p:nvGrpSpPr>
          <p:grpSpPr>
            <a:xfrm>
              <a:off x="110874" y="2226702"/>
              <a:ext cx="1215006" cy="525539"/>
              <a:chOff x="426341" y="1107462"/>
              <a:chExt cx="1380540" cy="619550"/>
            </a:xfrm>
          </p:grpSpPr>
          <p:sp>
            <p:nvSpPr>
              <p:cNvPr id="146" name="Rounded Rectangle 14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426341" y="1107462"/>
                <a:ext cx="1380540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CDK1/CDC2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P06493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05" name="Group 504"/>
            <p:cNvGrpSpPr/>
            <p:nvPr/>
          </p:nvGrpSpPr>
          <p:grpSpPr>
            <a:xfrm>
              <a:off x="377525" y="2006132"/>
              <a:ext cx="715674" cy="320993"/>
              <a:chOff x="7630676" y="5286169"/>
              <a:chExt cx="862158" cy="456916"/>
            </a:xfrm>
          </p:grpSpPr>
          <p:sp>
            <p:nvSpPr>
              <p:cNvPr id="50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0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-Y15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15" name="Group 514"/>
          <p:cNvGrpSpPr/>
          <p:nvPr/>
        </p:nvGrpSpPr>
        <p:grpSpPr>
          <a:xfrm>
            <a:off x="1465319" y="515760"/>
            <a:ext cx="862379" cy="536540"/>
            <a:chOff x="110874" y="2006132"/>
            <a:chExt cx="1215006" cy="746109"/>
          </a:xfrm>
        </p:grpSpPr>
        <p:grpSp>
          <p:nvGrpSpPr>
            <p:cNvPr id="528" name="Group 527"/>
            <p:cNvGrpSpPr/>
            <p:nvPr/>
          </p:nvGrpSpPr>
          <p:grpSpPr>
            <a:xfrm>
              <a:off x="110874" y="2226702"/>
              <a:ext cx="1215006" cy="525539"/>
              <a:chOff x="426341" y="1107462"/>
              <a:chExt cx="1380540" cy="619550"/>
            </a:xfrm>
          </p:grpSpPr>
          <p:sp>
            <p:nvSpPr>
              <p:cNvPr id="538" name="Rounded Rectangle 53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426341" y="1107462"/>
                <a:ext cx="1380540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CDK4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P11802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29" name="Group 528"/>
            <p:cNvGrpSpPr/>
            <p:nvPr/>
          </p:nvGrpSpPr>
          <p:grpSpPr>
            <a:xfrm>
              <a:off x="377525" y="2006132"/>
              <a:ext cx="715674" cy="320993"/>
              <a:chOff x="7630676" y="5286169"/>
              <a:chExt cx="862158" cy="456916"/>
            </a:xfrm>
          </p:grpSpPr>
          <p:sp>
            <p:nvSpPr>
              <p:cNvPr id="53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3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-Y17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6557984" y="6184556"/>
            <a:ext cx="785606" cy="537770"/>
            <a:chOff x="8137811" y="4423225"/>
            <a:chExt cx="1106841" cy="747820"/>
          </a:xfrm>
        </p:grpSpPr>
        <p:grpSp>
          <p:nvGrpSpPr>
            <p:cNvPr id="540" name="Group 539"/>
            <p:cNvGrpSpPr/>
            <p:nvPr/>
          </p:nvGrpSpPr>
          <p:grpSpPr>
            <a:xfrm>
              <a:off x="8137811" y="4646768"/>
              <a:ext cx="1106841" cy="524277"/>
              <a:chOff x="507046" y="3607918"/>
              <a:chExt cx="1257639" cy="618064"/>
            </a:xfrm>
          </p:grpSpPr>
          <p:sp>
            <p:nvSpPr>
              <p:cNvPr id="541" name="Snip Same Side Corner Rectangle 54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42" name="TextBox 541"/>
              <p:cNvSpPr txBox="1"/>
              <p:nvPr/>
            </p:nvSpPr>
            <p:spPr>
              <a:xfrm>
                <a:off x="507046" y="3607918"/>
                <a:ext cx="1257639" cy="61806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CSF2RB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P32927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43" name="Group 542"/>
            <p:cNvGrpSpPr/>
            <p:nvPr/>
          </p:nvGrpSpPr>
          <p:grpSpPr>
            <a:xfrm>
              <a:off x="8336318" y="4423225"/>
              <a:ext cx="715674" cy="310295"/>
              <a:chOff x="7620676" y="4980981"/>
              <a:chExt cx="862158" cy="441689"/>
            </a:xfrm>
          </p:grpSpPr>
          <p:sp>
            <p:nvSpPr>
              <p:cNvPr id="5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4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+Y593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46" name="Group 545"/>
          <p:cNvGrpSpPr/>
          <p:nvPr/>
        </p:nvGrpSpPr>
        <p:grpSpPr>
          <a:xfrm>
            <a:off x="4905150" y="5624122"/>
            <a:ext cx="507967" cy="230832"/>
            <a:chOff x="7592082" y="6000910"/>
            <a:chExt cx="862158" cy="456916"/>
          </a:xfrm>
        </p:grpSpPr>
        <p:sp>
          <p:nvSpPr>
            <p:cNvPr id="5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4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Y762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49" name="Group 548"/>
          <p:cNvGrpSpPr/>
          <p:nvPr/>
        </p:nvGrpSpPr>
        <p:grpSpPr>
          <a:xfrm>
            <a:off x="4905150" y="5514013"/>
            <a:ext cx="507967" cy="230832"/>
            <a:chOff x="7592082" y="6000910"/>
            <a:chExt cx="862158" cy="456916"/>
          </a:xfrm>
        </p:grpSpPr>
        <p:sp>
          <p:nvSpPr>
            <p:cNvPr id="55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5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Y743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52" name="Group 551"/>
          <p:cNvGrpSpPr/>
          <p:nvPr/>
        </p:nvGrpSpPr>
        <p:grpSpPr>
          <a:xfrm>
            <a:off x="4905150" y="5403903"/>
            <a:ext cx="507967" cy="230832"/>
            <a:chOff x="7592082" y="6000910"/>
            <a:chExt cx="862158" cy="456916"/>
          </a:xfrm>
        </p:grpSpPr>
        <p:sp>
          <p:nvSpPr>
            <p:cNvPr id="5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5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Y734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394154" y="3429779"/>
            <a:ext cx="785606" cy="665144"/>
            <a:chOff x="8264566" y="3415329"/>
            <a:chExt cx="1106841" cy="924944"/>
          </a:xfrm>
        </p:grpSpPr>
        <p:grpSp>
          <p:nvGrpSpPr>
            <p:cNvPr id="449" name="Group 448"/>
            <p:cNvGrpSpPr/>
            <p:nvPr/>
          </p:nvGrpSpPr>
          <p:grpSpPr>
            <a:xfrm>
              <a:off x="8264566" y="3814734"/>
              <a:ext cx="1106841" cy="525539"/>
              <a:chOff x="507046" y="2793223"/>
              <a:chExt cx="1257639" cy="619551"/>
            </a:xfrm>
          </p:grpSpPr>
          <p:sp>
            <p:nvSpPr>
              <p:cNvPr id="518" name="Snip Same Side Corner Rectangle 51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55" name="TextBox 554"/>
              <p:cNvSpPr txBox="1"/>
              <p:nvPr/>
            </p:nvSpPr>
            <p:spPr>
              <a:xfrm>
                <a:off x="507046" y="2793223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CTNNB1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P35222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62" name="Group 561"/>
            <p:cNvGrpSpPr/>
            <p:nvPr/>
          </p:nvGrpSpPr>
          <p:grpSpPr>
            <a:xfrm>
              <a:off x="8475582" y="3600084"/>
              <a:ext cx="715674" cy="310294"/>
              <a:chOff x="7620676" y="5000190"/>
              <a:chExt cx="862158" cy="441687"/>
            </a:xfrm>
          </p:grpSpPr>
          <p:sp>
            <p:nvSpPr>
              <p:cNvPr id="5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6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190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+Y654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65" name="Group 564"/>
            <p:cNvGrpSpPr/>
            <p:nvPr/>
          </p:nvGrpSpPr>
          <p:grpSpPr>
            <a:xfrm>
              <a:off x="8479528" y="3415329"/>
              <a:ext cx="715674" cy="320993"/>
              <a:chOff x="7592082" y="5962492"/>
              <a:chExt cx="862158" cy="456916"/>
            </a:xfrm>
          </p:grpSpPr>
          <p:sp>
            <p:nvSpPr>
              <p:cNvPr id="56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6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62492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Y86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6432848" y="604886"/>
            <a:ext cx="915836" cy="741359"/>
            <a:chOff x="8056718" y="2317485"/>
            <a:chExt cx="1290320" cy="1030930"/>
          </a:xfrm>
        </p:grpSpPr>
        <p:grpSp>
          <p:nvGrpSpPr>
            <p:cNvPr id="559" name="Group 558"/>
            <p:cNvGrpSpPr/>
            <p:nvPr/>
          </p:nvGrpSpPr>
          <p:grpSpPr>
            <a:xfrm>
              <a:off x="8356590" y="2613018"/>
              <a:ext cx="715674" cy="310295"/>
              <a:chOff x="7620676" y="4980981"/>
              <a:chExt cx="862158" cy="441689"/>
            </a:xfrm>
          </p:grpSpPr>
          <p:sp>
            <p:nvSpPr>
              <p:cNvPr id="56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6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+Y232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68" name="Group 567"/>
            <p:cNvGrpSpPr/>
            <p:nvPr/>
          </p:nvGrpSpPr>
          <p:grpSpPr>
            <a:xfrm>
              <a:off x="8056718" y="2822876"/>
              <a:ext cx="1290320" cy="525539"/>
              <a:chOff x="405684" y="3607918"/>
              <a:chExt cx="1466116" cy="619551"/>
            </a:xfrm>
          </p:grpSpPr>
          <p:sp>
            <p:nvSpPr>
              <p:cNvPr id="569" name="Snip Same Side Corner Rectangle 56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70" name="TextBox 569"/>
              <p:cNvSpPr txBox="1"/>
              <p:nvPr/>
            </p:nvSpPr>
            <p:spPr>
              <a:xfrm>
                <a:off x="405684" y="3607918"/>
                <a:ext cx="1466116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DAB1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O75553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71" name="Group 570"/>
            <p:cNvGrpSpPr/>
            <p:nvPr/>
          </p:nvGrpSpPr>
          <p:grpSpPr>
            <a:xfrm>
              <a:off x="8363055" y="2467530"/>
              <a:ext cx="715674" cy="310294"/>
              <a:chOff x="7620676" y="5019399"/>
              <a:chExt cx="862158" cy="441688"/>
            </a:xfrm>
          </p:grpSpPr>
          <p:sp>
            <p:nvSpPr>
              <p:cNvPr id="57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7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+Y220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4" name="Group 573"/>
            <p:cNvGrpSpPr/>
            <p:nvPr/>
          </p:nvGrpSpPr>
          <p:grpSpPr>
            <a:xfrm>
              <a:off x="8354224" y="2317485"/>
              <a:ext cx="715674" cy="320993"/>
              <a:chOff x="7592082" y="6000910"/>
              <a:chExt cx="862158" cy="456916"/>
            </a:xfrm>
          </p:grpSpPr>
          <p:sp>
            <p:nvSpPr>
              <p:cNvPr id="57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7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Y198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3730413" y="-2286"/>
            <a:ext cx="915836" cy="537632"/>
            <a:chOff x="7942369" y="1249476"/>
            <a:chExt cx="1290320" cy="747628"/>
          </a:xfrm>
        </p:grpSpPr>
        <p:grpSp>
          <p:nvGrpSpPr>
            <p:cNvPr id="578" name="Group 577"/>
            <p:cNvGrpSpPr/>
            <p:nvPr/>
          </p:nvGrpSpPr>
          <p:grpSpPr>
            <a:xfrm>
              <a:off x="8242241" y="1249476"/>
              <a:ext cx="715674" cy="310295"/>
              <a:chOff x="7620676" y="4961772"/>
              <a:chExt cx="862158" cy="441689"/>
            </a:xfrm>
          </p:grpSpPr>
          <p:sp>
            <p:nvSpPr>
              <p:cNvPr id="58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8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+Y139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9" name="Group 578"/>
            <p:cNvGrpSpPr/>
            <p:nvPr/>
          </p:nvGrpSpPr>
          <p:grpSpPr>
            <a:xfrm>
              <a:off x="7942369" y="1472826"/>
              <a:ext cx="1290320" cy="524278"/>
              <a:chOff x="405684" y="3607918"/>
              <a:chExt cx="1466116" cy="618065"/>
            </a:xfrm>
          </p:grpSpPr>
          <p:sp>
            <p:nvSpPr>
              <p:cNvPr id="586" name="Snip Same Side Corner Rectangle 58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87" name="TextBox 586"/>
              <p:cNvSpPr txBox="1"/>
              <p:nvPr/>
            </p:nvSpPr>
            <p:spPr>
              <a:xfrm>
                <a:off x="405684" y="3607918"/>
                <a:ext cx="1466116" cy="61806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DAPP1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Q9UN19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3841328" y="1341777"/>
            <a:ext cx="720926" cy="917170"/>
            <a:chOff x="5317369" y="417690"/>
            <a:chExt cx="1015712" cy="1275411"/>
          </a:xfrm>
        </p:grpSpPr>
        <p:grpSp>
          <p:nvGrpSpPr>
            <p:cNvPr id="481" name="Group 480"/>
            <p:cNvGrpSpPr/>
            <p:nvPr/>
          </p:nvGrpSpPr>
          <p:grpSpPr>
            <a:xfrm>
              <a:off x="5317369" y="1167562"/>
              <a:ext cx="1015712" cy="525539"/>
              <a:chOff x="537045" y="349954"/>
              <a:chExt cx="1154094" cy="619550"/>
            </a:xfrm>
          </p:grpSpPr>
          <p:sp>
            <p:nvSpPr>
              <p:cNvPr id="482" name="Rounded Rectangle 481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83" name="Rectangle 482"/>
              <p:cNvSpPr/>
              <p:nvPr/>
            </p:nvSpPr>
            <p:spPr>
              <a:xfrm>
                <a:off x="537045" y="349954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DDR2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Q16832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90" name="Group 589"/>
            <p:cNvGrpSpPr/>
            <p:nvPr/>
          </p:nvGrpSpPr>
          <p:grpSpPr>
            <a:xfrm>
              <a:off x="5467388" y="953474"/>
              <a:ext cx="715674" cy="310295"/>
              <a:chOff x="7620676" y="5019399"/>
              <a:chExt cx="862158" cy="441689"/>
            </a:xfrm>
          </p:grpSpPr>
          <p:sp>
            <p:nvSpPr>
              <p:cNvPr id="59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9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+Y741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93" name="Group 592"/>
            <p:cNvGrpSpPr/>
            <p:nvPr/>
          </p:nvGrpSpPr>
          <p:grpSpPr>
            <a:xfrm>
              <a:off x="5467388" y="774881"/>
              <a:ext cx="715674" cy="310295"/>
              <a:chOff x="7620676" y="5019399"/>
              <a:chExt cx="862158" cy="441689"/>
            </a:xfrm>
          </p:grpSpPr>
          <p:sp>
            <p:nvSpPr>
              <p:cNvPr id="59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9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+Y740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96" name="Group 595"/>
            <p:cNvGrpSpPr/>
            <p:nvPr/>
          </p:nvGrpSpPr>
          <p:grpSpPr>
            <a:xfrm>
              <a:off x="5467388" y="596289"/>
              <a:ext cx="715674" cy="310295"/>
              <a:chOff x="7620676" y="5019399"/>
              <a:chExt cx="862158" cy="441689"/>
            </a:xfrm>
          </p:grpSpPr>
          <p:sp>
            <p:nvSpPr>
              <p:cNvPr id="59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9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+Y736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99" name="Group 598"/>
            <p:cNvGrpSpPr/>
            <p:nvPr/>
          </p:nvGrpSpPr>
          <p:grpSpPr>
            <a:xfrm>
              <a:off x="5467388" y="417690"/>
              <a:ext cx="715674" cy="320993"/>
              <a:chOff x="7592082" y="6000910"/>
              <a:chExt cx="862158" cy="456916"/>
            </a:xfrm>
          </p:grpSpPr>
          <p:sp>
            <p:nvSpPr>
              <p:cNvPr id="6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Y471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653696" y="1832280"/>
            <a:ext cx="720926" cy="1279942"/>
            <a:chOff x="10459215" y="-274401"/>
            <a:chExt cx="1015712" cy="1779880"/>
          </a:xfrm>
        </p:grpSpPr>
        <p:grpSp>
          <p:nvGrpSpPr>
            <p:cNvPr id="602" name="Group 601"/>
            <p:cNvGrpSpPr/>
            <p:nvPr/>
          </p:nvGrpSpPr>
          <p:grpSpPr>
            <a:xfrm>
              <a:off x="10459215" y="979940"/>
              <a:ext cx="1015712" cy="525539"/>
              <a:chOff x="537046" y="349955"/>
              <a:chExt cx="1154094" cy="619550"/>
            </a:xfrm>
          </p:grpSpPr>
          <p:sp>
            <p:nvSpPr>
              <p:cNvPr id="603" name="Rounded Rectangle 602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04" name="Rectangle 603"/>
              <p:cNvSpPr/>
              <p:nvPr/>
            </p:nvSpPr>
            <p:spPr>
              <a:xfrm>
                <a:off x="537046" y="349955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EGFR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P00533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05" name="Group 604"/>
            <p:cNvGrpSpPr/>
            <p:nvPr/>
          </p:nvGrpSpPr>
          <p:grpSpPr>
            <a:xfrm>
              <a:off x="10581889" y="564163"/>
              <a:ext cx="780190" cy="310295"/>
              <a:chOff x="7587734" y="5019399"/>
              <a:chExt cx="939879" cy="441689"/>
            </a:xfrm>
          </p:grpSpPr>
          <p:sp>
            <p:nvSpPr>
              <p:cNvPr id="6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07" name="Text Box 154"/>
              <p:cNvSpPr txBox="1">
                <a:spLocks noChangeArrowheads="1"/>
              </p:cNvSpPr>
              <p:nvPr/>
            </p:nvSpPr>
            <p:spPr bwMode="auto">
              <a:xfrm>
                <a:off x="7587734" y="5019399"/>
                <a:ext cx="939879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+Y1092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8" name="Group 607"/>
            <p:cNvGrpSpPr/>
            <p:nvPr/>
          </p:nvGrpSpPr>
          <p:grpSpPr>
            <a:xfrm>
              <a:off x="10609234" y="763635"/>
              <a:ext cx="715674" cy="320993"/>
              <a:chOff x="7592082" y="6000910"/>
              <a:chExt cx="862158" cy="456916"/>
            </a:xfrm>
          </p:grpSpPr>
          <p:sp>
            <p:nvSpPr>
              <p:cNvPr id="6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Y1125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1" name="Group 610"/>
            <p:cNvGrpSpPr/>
            <p:nvPr/>
          </p:nvGrpSpPr>
          <p:grpSpPr>
            <a:xfrm>
              <a:off x="10554544" y="354519"/>
              <a:ext cx="797077" cy="310295"/>
              <a:chOff x="7554790" y="5019391"/>
              <a:chExt cx="960222" cy="441689"/>
            </a:xfrm>
          </p:grpSpPr>
          <p:sp>
            <p:nvSpPr>
              <p:cNvPr id="61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13" name="Text Box 154"/>
              <p:cNvSpPr txBox="1">
                <a:spLocks noChangeArrowheads="1"/>
              </p:cNvSpPr>
              <p:nvPr/>
            </p:nvSpPr>
            <p:spPr bwMode="auto">
              <a:xfrm>
                <a:off x="7554790" y="5019391"/>
                <a:ext cx="960222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+Y1016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14" name="Group 613"/>
            <p:cNvGrpSpPr/>
            <p:nvPr/>
          </p:nvGrpSpPr>
          <p:grpSpPr>
            <a:xfrm>
              <a:off x="10609234" y="144885"/>
              <a:ext cx="715674" cy="310295"/>
              <a:chOff x="7620676" y="5019399"/>
              <a:chExt cx="862158" cy="441689"/>
            </a:xfrm>
          </p:grpSpPr>
          <p:sp>
            <p:nvSpPr>
              <p:cNvPr id="61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1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+Y869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17" name="Group 616"/>
            <p:cNvGrpSpPr/>
            <p:nvPr/>
          </p:nvGrpSpPr>
          <p:grpSpPr>
            <a:xfrm>
              <a:off x="10609234" y="-64761"/>
              <a:ext cx="715674" cy="320993"/>
              <a:chOff x="7592082" y="6000910"/>
              <a:chExt cx="862158" cy="456916"/>
            </a:xfrm>
          </p:grpSpPr>
          <p:sp>
            <p:nvSpPr>
              <p:cNvPr id="6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Y764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0" name="Group 619"/>
            <p:cNvGrpSpPr/>
            <p:nvPr/>
          </p:nvGrpSpPr>
          <p:grpSpPr>
            <a:xfrm>
              <a:off x="10609234" y="-274401"/>
              <a:ext cx="715674" cy="320993"/>
              <a:chOff x="7592082" y="6000910"/>
              <a:chExt cx="862158" cy="456916"/>
            </a:xfrm>
          </p:grpSpPr>
          <p:sp>
            <p:nvSpPr>
              <p:cNvPr id="6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Y727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1441510" y="4037319"/>
            <a:ext cx="915836" cy="545515"/>
            <a:chOff x="1936267" y="3707272"/>
            <a:chExt cx="1290320" cy="758590"/>
          </a:xfrm>
        </p:grpSpPr>
        <p:grpSp>
          <p:nvGrpSpPr>
            <p:cNvPr id="294" name="Group 293"/>
            <p:cNvGrpSpPr/>
            <p:nvPr/>
          </p:nvGrpSpPr>
          <p:grpSpPr>
            <a:xfrm>
              <a:off x="1936267" y="3935817"/>
              <a:ext cx="1290320" cy="530045"/>
              <a:chOff x="405684" y="3634424"/>
              <a:chExt cx="1466116" cy="624864"/>
            </a:xfrm>
          </p:grpSpPr>
          <p:sp>
            <p:nvSpPr>
              <p:cNvPr id="295" name="Snip Same Side Corner Rectangle 29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6" name="TextBox 295"/>
              <p:cNvSpPr txBox="1"/>
              <p:nvPr/>
            </p:nvSpPr>
            <p:spPr>
              <a:xfrm>
                <a:off x="405684" y="3639736"/>
                <a:ext cx="1466116" cy="619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ARRB1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P49407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23" name="Group 622"/>
            <p:cNvGrpSpPr/>
            <p:nvPr/>
          </p:nvGrpSpPr>
          <p:grpSpPr>
            <a:xfrm>
              <a:off x="2236922" y="3707272"/>
              <a:ext cx="715674" cy="320993"/>
              <a:chOff x="7592082" y="6000910"/>
              <a:chExt cx="862158" cy="456916"/>
            </a:xfrm>
          </p:grpSpPr>
          <p:sp>
            <p:nvSpPr>
              <p:cNvPr id="6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Y54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8363320" y="1967492"/>
            <a:ext cx="785606" cy="534201"/>
            <a:chOff x="6857205" y="6953290"/>
            <a:chExt cx="1106841" cy="742857"/>
          </a:xfrm>
        </p:grpSpPr>
        <p:grpSp>
          <p:nvGrpSpPr>
            <p:cNvPr id="45" name="Group 44"/>
            <p:cNvGrpSpPr/>
            <p:nvPr/>
          </p:nvGrpSpPr>
          <p:grpSpPr>
            <a:xfrm>
              <a:off x="6857205" y="7170607"/>
              <a:ext cx="1106841" cy="525540"/>
              <a:chOff x="507046" y="3576098"/>
              <a:chExt cx="1257639" cy="619551"/>
            </a:xfrm>
          </p:grpSpPr>
          <p:sp>
            <p:nvSpPr>
              <p:cNvPr id="36" name="Snip Same Side Corner Rectangle 3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07046" y="3576098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Cbl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-c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Q9ULV8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26" name="Group 625"/>
            <p:cNvGrpSpPr/>
            <p:nvPr/>
          </p:nvGrpSpPr>
          <p:grpSpPr>
            <a:xfrm>
              <a:off x="7058043" y="6953290"/>
              <a:ext cx="715674" cy="310294"/>
              <a:chOff x="7620676" y="4942563"/>
              <a:chExt cx="862158" cy="441688"/>
            </a:xfrm>
          </p:grpSpPr>
          <p:sp>
            <p:nvSpPr>
              <p:cNvPr id="62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2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42563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+Y341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3813260" y="3362527"/>
            <a:ext cx="785606" cy="559940"/>
            <a:chOff x="5277823" y="3352985"/>
            <a:chExt cx="1106841" cy="778649"/>
          </a:xfrm>
        </p:grpSpPr>
        <p:grpSp>
          <p:nvGrpSpPr>
            <p:cNvPr id="426" name="Group 425"/>
            <p:cNvGrpSpPr/>
            <p:nvPr/>
          </p:nvGrpSpPr>
          <p:grpSpPr>
            <a:xfrm>
              <a:off x="5277823" y="3606095"/>
              <a:ext cx="1106841" cy="525539"/>
              <a:chOff x="507046" y="2775285"/>
              <a:chExt cx="1257639" cy="619551"/>
            </a:xfrm>
          </p:grpSpPr>
          <p:sp>
            <p:nvSpPr>
              <p:cNvPr id="427" name="Snip Same Side Corner Rectangle 42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>
                <a:off x="507046" y="2775285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ER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/ESR1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P03372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629" name="Group 628"/>
            <p:cNvGrpSpPr/>
            <p:nvPr/>
          </p:nvGrpSpPr>
          <p:grpSpPr>
            <a:xfrm>
              <a:off x="5477548" y="3352985"/>
              <a:ext cx="715674" cy="310294"/>
              <a:chOff x="7620676" y="4923354"/>
              <a:chExt cx="862158" cy="441687"/>
            </a:xfrm>
          </p:grpSpPr>
          <p:sp>
            <p:nvSpPr>
              <p:cNvPr id="63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3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23354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+Y537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317" name="Straight Arrow Connector 316"/>
          <p:cNvCxnSpPr/>
          <p:nvPr/>
        </p:nvCxnSpPr>
        <p:spPr bwMode="auto">
          <a:xfrm flipH="1">
            <a:off x="1121629" y="5095491"/>
            <a:ext cx="4392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5676830" y="700677"/>
            <a:ext cx="674660" cy="1153375"/>
            <a:chOff x="1533731" y="5262101"/>
            <a:chExt cx="950528" cy="1603876"/>
          </a:xfrm>
        </p:grpSpPr>
        <p:grpSp>
          <p:nvGrpSpPr>
            <p:cNvPr id="179" name="Group 178"/>
            <p:cNvGrpSpPr/>
            <p:nvPr/>
          </p:nvGrpSpPr>
          <p:grpSpPr>
            <a:xfrm>
              <a:off x="1533731" y="6140352"/>
              <a:ext cx="950528" cy="725625"/>
              <a:chOff x="574079" y="83707"/>
              <a:chExt cx="1080029" cy="855429"/>
            </a:xfrm>
          </p:grpSpPr>
          <p:sp>
            <p:nvSpPr>
              <p:cNvPr id="180" name="Rounded Rectangle 17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661325" y="83707"/>
                <a:ext cx="914394" cy="855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FAK/PTK2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Q05397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32" name="Group 631"/>
            <p:cNvGrpSpPr/>
            <p:nvPr/>
          </p:nvGrpSpPr>
          <p:grpSpPr>
            <a:xfrm>
              <a:off x="1657335" y="6131388"/>
              <a:ext cx="715674" cy="310294"/>
              <a:chOff x="7620676" y="4980981"/>
              <a:chExt cx="862158" cy="441687"/>
            </a:xfrm>
          </p:grpSpPr>
          <p:sp>
            <p:nvSpPr>
              <p:cNvPr id="6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3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+Y925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5" name="Group 634"/>
            <p:cNvGrpSpPr/>
            <p:nvPr/>
          </p:nvGrpSpPr>
          <p:grpSpPr>
            <a:xfrm>
              <a:off x="1657335" y="5965626"/>
              <a:ext cx="715674" cy="310294"/>
              <a:chOff x="7620676" y="5000190"/>
              <a:chExt cx="862158" cy="441687"/>
            </a:xfrm>
          </p:grpSpPr>
          <p:sp>
            <p:nvSpPr>
              <p:cNvPr id="6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190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+Y861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8" name="Group 637"/>
            <p:cNvGrpSpPr/>
            <p:nvPr/>
          </p:nvGrpSpPr>
          <p:grpSpPr>
            <a:xfrm>
              <a:off x="1657335" y="5799866"/>
              <a:ext cx="715674" cy="310294"/>
              <a:chOff x="7620676" y="5019399"/>
              <a:chExt cx="862158" cy="441687"/>
            </a:xfrm>
          </p:grpSpPr>
          <p:sp>
            <p:nvSpPr>
              <p:cNvPr id="63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+Y577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41" name="Group 640"/>
            <p:cNvGrpSpPr/>
            <p:nvPr/>
          </p:nvGrpSpPr>
          <p:grpSpPr>
            <a:xfrm>
              <a:off x="1657335" y="5620611"/>
              <a:ext cx="715674" cy="310294"/>
              <a:chOff x="7620676" y="5019399"/>
              <a:chExt cx="862158" cy="441687"/>
            </a:xfrm>
          </p:grpSpPr>
          <p:sp>
            <p:nvSpPr>
              <p:cNvPr id="64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4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+Y576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44" name="Group 643"/>
            <p:cNvGrpSpPr/>
            <p:nvPr/>
          </p:nvGrpSpPr>
          <p:grpSpPr>
            <a:xfrm>
              <a:off x="1657335" y="5441356"/>
              <a:ext cx="715674" cy="310294"/>
              <a:chOff x="7620676" y="5019399"/>
              <a:chExt cx="862158" cy="441687"/>
            </a:xfrm>
          </p:grpSpPr>
          <p:sp>
            <p:nvSpPr>
              <p:cNvPr id="64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4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+Y407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47" name="Group 646"/>
            <p:cNvGrpSpPr/>
            <p:nvPr/>
          </p:nvGrpSpPr>
          <p:grpSpPr>
            <a:xfrm>
              <a:off x="1657335" y="5262101"/>
              <a:ext cx="715674" cy="310294"/>
              <a:chOff x="7620676" y="5019399"/>
              <a:chExt cx="862158" cy="441687"/>
            </a:xfrm>
          </p:grpSpPr>
          <p:sp>
            <p:nvSpPr>
              <p:cNvPr id="64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4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+Y397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1531777" y="1025084"/>
            <a:ext cx="720926" cy="521187"/>
            <a:chOff x="6343130" y="6966767"/>
            <a:chExt cx="1015712" cy="724760"/>
          </a:xfrm>
        </p:grpSpPr>
        <p:grpSp>
          <p:nvGrpSpPr>
            <p:cNvPr id="650" name="Group 649"/>
            <p:cNvGrpSpPr/>
            <p:nvPr/>
          </p:nvGrpSpPr>
          <p:grpSpPr>
            <a:xfrm>
              <a:off x="6343130" y="7165988"/>
              <a:ext cx="1015712" cy="525539"/>
              <a:chOff x="537046" y="302228"/>
              <a:chExt cx="1154094" cy="619550"/>
            </a:xfrm>
          </p:grpSpPr>
          <p:sp>
            <p:nvSpPr>
              <p:cNvPr id="651" name="Rounded Rectangle 650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52" name="Rectangle 651"/>
              <p:cNvSpPr/>
              <p:nvPr/>
            </p:nvSpPr>
            <p:spPr>
              <a:xfrm>
                <a:off x="537046" y="302228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Fgr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P09769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56" name="Group 655"/>
            <p:cNvGrpSpPr/>
            <p:nvPr/>
          </p:nvGrpSpPr>
          <p:grpSpPr>
            <a:xfrm>
              <a:off x="6499368" y="6966767"/>
              <a:ext cx="715674" cy="320993"/>
              <a:chOff x="7630676" y="5286169"/>
              <a:chExt cx="862158" cy="456916"/>
            </a:xfrm>
          </p:grpSpPr>
          <p:sp>
            <p:nvSpPr>
              <p:cNvPr id="65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5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-Y523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8298206" y="5051051"/>
            <a:ext cx="915836" cy="529794"/>
            <a:chOff x="7959805" y="518496"/>
            <a:chExt cx="1290320" cy="736728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8382721" y="573005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8275542" y="518496"/>
              <a:ext cx="715674" cy="3209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-Y67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  <p:sp>
          <p:nvSpPr>
            <p:cNvPr id="662" name="Snip Same Side Corner Rectangle 661"/>
            <p:cNvSpPr/>
            <p:nvPr/>
          </p:nvSpPr>
          <p:spPr bwMode="auto">
            <a:xfrm>
              <a:off x="8154526" y="765663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3" name="TextBox 662"/>
            <p:cNvSpPr txBox="1"/>
            <p:nvPr/>
          </p:nvSpPr>
          <p:spPr>
            <a:xfrm>
              <a:off x="7959805" y="729685"/>
              <a:ext cx="1290320" cy="52553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66" name="Group 665"/>
          <p:cNvGrpSpPr/>
          <p:nvPr/>
        </p:nvGrpSpPr>
        <p:grpSpPr>
          <a:xfrm>
            <a:off x="4656293" y="-19275"/>
            <a:ext cx="915836" cy="557039"/>
            <a:chOff x="7942369" y="1249476"/>
            <a:chExt cx="1290320" cy="774616"/>
          </a:xfrm>
        </p:grpSpPr>
        <p:grpSp>
          <p:nvGrpSpPr>
            <p:cNvPr id="667" name="Group 666"/>
            <p:cNvGrpSpPr/>
            <p:nvPr/>
          </p:nvGrpSpPr>
          <p:grpSpPr>
            <a:xfrm>
              <a:off x="8242241" y="1249476"/>
              <a:ext cx="715674" cy="310295"/>
              <a:chOff x="7620676" y="4961772"/>
              <a:chExt cx="862158" cy="441689"/>
            </a:xfrm>
          </p:grpSpPr>
          <p:sp>
            <p:nvSpPr>
              <p:cNvPr id="67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7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+Y301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68" name="Group 667"/>
            <p:cNvGrpSpPr/>
            <p:nvPr/>
          </p:nvGrpSpPr>
          <p:grpSpPr>
            <a:xfrm>
              <a:off x="7942369" y="1495309"/>
              <a:ext cx="1290320" cy="528783"/>
              <a:chOff x="405684" y="3634424"/>
              <a:chExt cx="1466116" cy="623376"/>
            </a:xfrm>
          </p:grpSpPr>
          <p:sp>
            <p:nvSpPr>
              <p:cNvPr id="669" name="Snip Same Side Corner Rectangle 66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70" name="TextBox 669"/>
              <p:cNvSpPr txBox="1"/>
              <p:nvPr/>
            </p:nvSpPr>
            <p:spPr>
              <a:xfrm>
                <a:off x="405684" y="3639736"/>
                <a:ext cx="1466116" cy="61806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HSP90B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P08238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5653696" y="3514271"/>
            <a:ext cx="720926" cy="1260422"/>
            <a:chOff x="4582764" y="6149741"/>
            <a:chExt cx="1015712" cy="1752735"/>
          </a:xfrm>
        </p:grpSpPr>
        <p:grpSp>
          <p:nvGrpSpPr>
            <p:cNvPr id="674" name="Group 673"/>
            <p:cNvGrpSpPr/>
            <p:nvPr/>
          </p:nvGrpSpPr>
          <p:grpSpPr>
            <a:xfrm>
              <a:off x="4582764" y="7376937"/>
              <a:ext cx="1015712" cy="525539"/>
              <a:chOff x="537046" y="349955"/>
              <a:chExt cx="1154094" cy="619550"/>
            </a:xfrm>
          </p:grpSpPr>
          <p:sp>
            <p:nvSpPr>
              <p:cNvPr id="693" name="Rounded Rectangle 692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94" name="Rectangle 693"/>
              <p:cNvSpPr/>
              <p:nvPr/>
            </p:nvSpPr>
            <p:spPr>
              <a:xfrm>
                <a:off x="537046" y="349955"/>
                <a:ext cx="1154094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IGF1R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P08069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75" name="Group 674"/>
            <p:cNvGrpSpPr/>
            <p:nvPr/>
          </p:nvGrpSpPr>
          <p:grpSpPr>
            <a:xfrm>
              <a:off x="4650744" y="6931266"/>
              <a:ext cx="865693" cy="320993"/>
              <a:chOff x="7521850" y="4984182"/>
              <a:chExt cx="1042883" cy="456917"/>
            </a:xfrm>
          </p:grpSpPr>
          <p:sp>
            <p:nvSpPr>
              <p:cNvPr id="69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92" name="Text Box 154"/>
              <p:cNvSpPr txBox="1">
                <a:spLocks noChangeArrowheads="1"/>
              </p:cNvSpPr>
              <p:nvPr/>
            </p:nvSpPr>
            <p:spPr bwMode="auto">
              <a:xfrm>
                <a:off x="7521850" y="4984182"/>
                <a:ext cx="1042883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+Y1166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7" name="Group 676"/>
            <p:cNvGrpSpPr/>
            <p:nvPr/>
          </p:nvGrpSpPr>
          <p:grpSpPr>
            <a:xfrm>
              <a:off x="4664416" y="6757816"/>
              <a:ext cx="833101" cy="320993"/>
              <a:chOff x="7538319" y="5019399"/>
              <a:chExt cx="1003620" cy="456917"/>
            </a:xfrm>
          </p:grpSpPr>
          <p:sp>
            <p:nvSpPr>
              <p:cNvPr id="68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88" name="Text Box 154"/>
              <p:cNvSpPr txBox="1">
                <a:spLocks noChangeArrowheads="1"/>
              </p:cNvSpPr>
              <p:nvPr/>
            </p:nvSpPr>
            <p:spPr bwMode="auto">
              <a:xfrm>
                <a:off x="7538319" y="5019399"/>
                <a:ext cx="1003620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+Y1165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8" name="Group 677"/>
            <p:cNvGrpSpPr/>
            <p:nvPr/>
          </p:nvGrpSpPr>
          <p:grpSpPr>
            <a:xfrm>
              <a:off x="4678089" y="6559625"/>
              <a:ext cx="833101" cy="320993"/>
              <a:chOff x="7554790" y="5019399"/>
              <a:chExt cx="1003620" cy="456917"/>
            </a:xfrm>
          </p:grpSpPr>
          <p:sp>
            <p:nvSpPr>
              <p:cNvPr id="6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86" name="Text Box 154"/>
              <p:cNvSpPr txBox="1">
                <a:spLocks noChangeArrowheads="1"/>
              </p:cNvSpPr>
              <p:nvPr/>
            </p:nvSpPr>
            <p:spPr bwMode="auto">
              <a:xfrm>
                <a:off x="7554790" y="5019399"/>
                <a:ext cx="1003620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+Y1161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0" name="Group 679"/>
            <p:cNvGrpSpPr/>
            <p:nvPr/>
          </p:nvGrpSpPr>
          <p:grpSpPr>
            <a:xfrm>
              <a:off x="4732783" y="6149741"/>
              <a:ext cx="715674" cy="320993"/>
              <a:chOff x="7592082" y="5981701"/>
              <a:chExt cx="862158" cy="456916"/>
            </a:xfrm>
          </p:grpSpPr>
          <p:sp>
            <p:nvSpPr>
              <p:cNvPr id="68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8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1701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Y973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95" name="Group 694"/>
            <p:cNvGrpSpPr/>
            <p:nvPr/>
          </p:nvGrpSpPr>
          <p:grpSpPr>
            <a:xfrm>
              <a:off x="4629031" y="7127208"/>
              <a:ext cx="882156" cy="320993"/>
              <a:chOff x="7495691" y="4980965"/>
              <a:chExt cx="1062716" cy="456916"/>
            </a:xfrm>
          </p:grpSpPr>
          <p:sp>
            <p:nvSpPr>
              <p:cNvPr id="6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97" name="Text Box 154"/>
              <p:cNvSpPr txBox="1">
                <a:spLocks noChangeArrowheads="1"/>
              </p:cNvSpPr>
              <p:nvPr/>
            </p:nvSpPr>
            <p:spPr bwMode="auto">
              <a:xfrm>
                <a:off x="7495691" y="4980965"/>
                <a:ext cx="1062716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+Y1346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98" name="Group 697"/>
            <p:cNvGrpSpPr/>
            <p:nvPr/>
          </p:nvGrpSpPr>
          <p:grpSpPr>
            <a:xfrm>
              <a:off x="4732783" y="6361434"/>
              <a:ext cx="715674" cy="310295"/>
              <a:chOff x="7620676" y="5019399"/>
              <a:chExt cx="862158" cy="441689"/>
            </a:xfrm>
          </p:grpSpPr>
          <p:sp>
            <p:nvSpPr>
              <p:cNvPr id="69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0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+Y980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01" name="Group 700"/>
          <p:cNvGrpSpPr/>
          <p:nvPr/>
        </p:nvGrpSpPr>
        <p:grpSpPr>
          <a:xfrm>
            <a:off x="4661194" y="2420592"/>
            <a:ext cx="915922" cy="542803"/>
            <a:chOff x="8112819" y="7045152"/>
            <a:chExt cx="1290442" cy="754811"/>
          </a:xfrm>
        </p:grpSpPr>
        <p:grpSp>
          <p:nvGrpSpPr>
            <p:cNvPr id="702" name="Group 701"/>
            <p:cNvGrpSpPr/>
            <p:nvPr/>
          </p:nvGrpSpPr>
          <p:grpSpPr>
            <a:xfrm>
              <a:off x="8112819" y="7274430"/>
              <a:ext cx="1290442" cy="525533"/>
              <a:chOff x="356078" y="334046"/>
              <a:chExt cx="1466254" cy="619543"/>
            </a:xfrm>
          </p:grpSpPr>
          <p:sp>
            <p:nvSpPr>
              <p:cNvPr id="706" name="Rounded Rectangle 705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07" name="Rectangle 706"/>
              <p:cNvSpPr/>
              <p:nvPr/>
            </p:nvSpPr>
            <p:spPr>
              <a:xfrm>
                <a:off x="356078" y="334046"/>
                <a:ext cx="1466254" cy="619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KDR/VEGFR2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P39568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703" name="Group 702"/>
            <p:cNvGrpSpPr/>
            <p:nvPr/>
          </p:nvGrpSpPr>
          <p:grpSpPr>
            <a:xfrm>
              <a:off x="8359959" y="7045152"/>
              <a:ext cx="826883" cy="320991"/>
              <a:chOff x="7538320" y="4980984"/>
              <a:chExt cx="996129" cy="456913"/>
            </a:xfrm>
          </p:grpSpPr>
          <p:sp>
            <p:nvSpPr>
              <p:cNvPr id="70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05" name="Text Box 154"/>
              <p:cNvSpPr txBox="1">
                <a:spLocks noChangeArrowheads="1"/>
              </p:cNvSpPr>
              <p:nvPr/>
            </p:nvSpPr>
            <p:spPr bwMode="auto">
              <a:xfrm>
                <a:off x="7538320" y="4980984"/>
                <a:ext cx="996129" cy="4569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+Y1175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25" name="Group 724"/>
          <p:cNvGrpSpPr/>
          <p:nvPr/>
        </p:nvGrpSpPr>
        <p:grpSpPr>
          <a:xfrm>
            <a:off x="4758475" y="2883277"/>
            <a:ext cx="761184" cy="533107"/>
            <a:chOff x="8235688" y="7045138"/>
            <a:chExt cx="1072432" cy="741335"/>
          </a:xfrm>
        </p:grpSpPr>
        <p:grpSp>
          <p:nvGrpSpPr>
            <p:cNvPr id="726" name="Group 725"/>
            <p:cNvGrpSpPr/>
            <p:nvPr/>
          </p:nvGrpSpPr>
          <p:grpSpPr>
            <a:xfrm>
              <a:off x="8235688" y="7260935"/>
              <a:ext cx="1072432" cy="525538"/>
              <a:chOff x="495686" y="318137"/>
              <a:chExt cx="1218542" cy="619550"/>
            </a:xfrm>
          </p:grpSpPr>
          <p:sp>
            <p:nvSpPr>
              <p:cNvPr id="730" name="Rounded Rectangle 72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495686" y="318137"/>
                <a:ext cx="1218542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Kit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P10721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727" name="Group 726"/>
            <p:cNvGrpSpPr/>
            <p:nvPr/>
          </p:nvGrpSpPr>
          <p:grpSpPr>
            <a:xfrm>
              <a:off x="8428326" y="7045138"/>
              <a:ext cx="715674" cy="310294"/>
              <a:chOff x="7620676" y="4980981"/>
              <a:chExt cx="862158" cy="441688"/>
            </a:xfrm>
          </p:grpSpPr>
          <p:sp>
            <p:nvSpPr>
              <p:cNvPr id="72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2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+Y900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32" name="Group 731"/>
          <p:cNvGrpSpPr/>
          <p:nvPr/>
        </p:nvGrpSpPr>
        <p:grpSpPr>
          <a:xfrm>
            <a:off x="6553537" y="4542228"/>
            <a:ext cx="759403" cy="653734"/>
            <a:chOff x="9384104" y="591135"/>
            <a:chExt cx="1069923" cy="909078"/>
          </a:xfrm>
        </p:grpSpPr>
        <p:grpSp>
          <p:nvGrpSpPr>
            <p:cNvPr id="733" name="Group 732"/>
            <p:cNvGrpSpPr/>
            <p:nvPr/>
          </p:nvGrpSpPr>
          <p:grpSpPr>
            <a:xfrm>
              <a:off x="9384104" y="974674"/>
              <a:ext cx="1069923" cy="525539"/>
              <a:chOff x="512392" y="1107462"/>
              <a:chExt cx="1215691" cy="619550"/>
            </a:xfrm>
          </p:grpSpPr>
          <p:sp>
            <p:nvSpPr>
              <p:cNvPr id="740" name="Rounded Rectangle 73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41" name="Rectangle 740"/>
              <p:cNvSpPr/>
              <p:nvPr/>
            </p:nvSpPr>
            <p:spPr>
              <a:xfrm>
                <a:off x="512392" y="1107462"/>
                <a:ext cx="1215691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MYLK1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Q15746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34" name="Group 733"/>
            <p:cNvGrpSpPr/>
            <p:nvPr/>
          </p:nvGrpSpPr>
          <p:grpSpPr>
            <a:xfrm>
              <a:off x="9561228" y="763497"/>
              <a:ext cx="715674" cy="310294"/>
              <a:chOff x="7620676" y="4980981"/>
              <a:chExt cx="862158" cy="441687"/>
            </a:xfrm>
          </p:grpSpPr>
          <p:sp>
            <p:nvSpPr>
              <p:cNvPr id="7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3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+Y471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5" name="Group 734"/>
            <p:cNvGrpSpPr/>
            <p:nvPr/>
          </p:nvGrpSpPr>
          <p:grpSpPr>
            <a:xfrm>
              <a:off x="9561228" y="591135"/>
              <a:ext cx="715674" cy="310294"/>
              <a:chOff x="7620676" y="4980981"/>
              <a:chExt cx="862158" cy="441687"/>
            </a:xfrm>
          </p:grpSpPr>
          <p:sp>
            <p:nvSpPr>
              <p:cNvPr id="7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+Y464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7345176" y="5319674"/>
            <a:ext cx="915836" cy="835453"/>
            <a:chOff x="5082652" y="-978063"/>
            <a:chExt cx="1290320" cy="1161776"/>
          </a:xfrm>
        </p:grpSpPr>
        <p:grpSp>
          <p:nvGrpSpPr>
            <p:cNvPr id="125" name="Group 124"/>
            <p:cNvGrpSpPr/>
            <p:nvPr/>
          </p:nvGrpSpPr>
          <p:grpSpPr>
            <a:xfrm>
              <a:off x="5371045" y="-593499"/>
              <a:ext cx="715674" cy="320993"/>
              <a:chOff x="5371045" y="-705259"/>
              <a:chExt cx="715674" cy="320993"/>
            </a:xfrm>
          </p:grpSpPr>
          <p:sp>
            <p:nvSpPr>
              <p:cNvPr id="743" name="AutoShape 156"/>
              <p:cNvSpPr>
                <a:spLocks noChangeArrowheads="1"/>
              </p:cNvSpPr>
              <p:nvPr/>
            </p:nvSpPr>
            <p:spPr bwMode="auto">
              <a:xfrm>
                <a:off x="5478224" y="-650750"/>
                <a:ext cx="504458" cy="201316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44" name="Text Box 157"/>
              <p:cNvSpPr txBox="1">
                <a:spLocks noChangeArrowheads="1"/>
              </p:cNvSpPr>
              <p:nvPr/>
            </p:nvSpPr>
            <p:spPr bwMode="auto">
              <a:xfrm>
                <a:off x="5371045" y="-705259"/>
                <a:ext cx="715674" cy="3209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-Y89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45" name="Snip Same Side Corner Rectangle 744"/>
            <p:cNvSpPr/>
            <p:nvPr/>
          </p:nvSpPr>
          <p:spPr bwMode="auto">
            <a:xfrm>
              <a:off x="5250029" y="-346332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6" name="TextBox 745"/>
            <p:cNvSpPr txBox="1"/>
            <p:nvPr/>
          </p:nvSpPr>
          <p:spPr>
            <a:xfrm>
              <a:off x="5082652" y="-341826"/>
              <a:ext cx="1290320" cy="52553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p27 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748" name="Group 747"/>
            <p:cNvGrpSpPr/>
            <p:nvPr/>
          </p:nvGrpSpPr>
          <p:grpSpPr>
            <a:xfrm>
              <a:off x="5367050" y="-788954"/>
              <a:ext cx="715674" cy="320993"/>
              <a:chOff x="5371045" y="-691764"/>
              <a:chExt cx="715674" cy="320993"/>
            </a:xfrm>
          </p:grpSpPr>
          <p:sp>
            <p:nvSpPr>
              <p:cNvPr id="749" name="AutoShape 156"/>
              <p:cNvSpPr>
                <a:spLocks noChangeArrowheads="1"/>
              </p:cNvSpPr>
              <p:nvPr/>
            </p:nvSpPr>
            <p:spPr bwMode="auto">
              <a:xfrm>
                <a:off x="5478224" y="-650750"/>
                <a:ext cx="504458" cy="201316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50" name="Text Box 157"/>
              <p:cNvSpPr txBox="1">
                <a:spLocks noChangeArrowheads="1"/>
              </p:cNvSpPr>
              <p:nvPr/>
            </p:nvSpPr>
            <p:spPr bwMode="auto">
              <a:xfrm>
                <a:off x="5371045" y="-691764"/>
                <a:ext cx="715674" cy="3209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-Y88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51" name="Group 750"/>
            <p:cNvGrpSpPr/>
            <p:nvPr/>
          </p:nvGrpSpPr>
          <p:grpSpPr>
            <a:xfrm>
              <a:off x="5371660" y="-978063"/>
              <a:ext cx="715674" cy="320993"/>
              <a:chOff x="7592082" y="6000910"/>
              <a:chExt cx="862158" cy="456916"/>
            </a:xfrm>
          </p:grpSpPr>
          <p:sp>
            <p:nvSpPr>
              <p:cNvPr id="75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5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Y74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0" name="Group 139"/>
          <p:cNvGrpSpPr/>
          <p:nvPr/>
        </p:nvGrpSpPr>
        <p:grpSpPr>
          <a:xfrm>
            <a:off x="6522205" y="3496970"/>
            <a:ext cx="759403" cy="529785"/>
            <a:chOff x="3618271" y="-858045"/>
            <a:chExt cx="1069923" cy="736716"/>
          </a:xfrm>
        </p:grpSpPr>
        <p:grpSp>
          <p:nvGrpSpPr>
            <p:cNvPr id="755" name="Group 754"/>
            <p:cNvGrpSpPr/>
            <p:nvPr/>
          </p:nvGrpSpPr>
          <p:grpSpPr>
            <a:xfrm>
              <a:off x="3618271" y="-646868"/>
              <a:ext cx="1069923" cy="525539"/>
              <a:chOff x="512392" y="1091553"/>
              <a:chExt cx="1215691" cy="619550"/>
            </a:xfrm>
          </p:grpSpPr>
          <p:sp>
            <p:nvSpPr>
              <p:cNvPr id="762" name="Rounded Rectangle 76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63" name="Rectangle 762"/>
              <p:cNvSpPr/>
              <p:nvPr/>
            </p:nvSpPr>
            <p:spPr>
              <a:xfrm>
                <a:off x="512392" y="1091553"/>
                <a:ext cx="1215691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PAK2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Q13177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56" name="Group 755"/>
            <p:cNvGrpSpPr/>
            <p:nvPr/>
          </p:nvGrpSpPr>
          <p:grpSpPr>
            <a:xfrm>
              <a:off x="3795395" y="-858045"/>
              <a:ext cx="715674" cy="310294"/>
              <a:chOff x="7620676" y="4961772"/>
              <a:chExt cx="862158" cy="441687"/>
            </a:xfrm>
          </p:grpSpPr>
          <p:sp>
            <p:nvSpPr>
              <p:cNvPr id="76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6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+Y130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64" name="Group 763"/>
          <p:cNvGrpSpPr/>
          <p:nvPr/>
        </p:nvGrpSpPr>
        <p:grpSpPr>
          <a:xfrm>
            <a:off x="352021" y="1521986"/>
            <a:ext cx="507967" cy="230832"/>
            <a:chOff x="7592082" y="6000908"/>
            <a:chExt cx="862158" cy="456916"/>
          </a:xfrm>
        </p:grpSpPr>
        <p:sp>
          <p:nvSpPr>
            <p:cNvPr id="7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66" name="Text Box 160"/>
            <p:cNvSpPr txBox="1">
              <a:spLocks noChangeArrowheads="1"/>
            </p:cNvSpPr>
            <p:nvPr/>
          </p:nvSpPr>
          <p:spPr bwMode="auto">
            <a:xfrm>
              <a:off x="7592082" y="6000908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Y630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352021" y="1398408"/>
            <a:ext cx="507967" cy="230832"/>
            <a:chOff x="7630676" y="5324587"/>
            <a:chExt cx="862158" cy="456916"/>
          </a:xfrm>
        </p:grpSpPr>
        <p:sp>
          <p:nvSpPr>
            <p:cNvPr id="76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69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-Y567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70" name="Group 769"/>
          <p:cNvGrpSpPr/>
          <p:nvPr/>
        </p:nvGrpSpPr>
        <p:grpSpPr>
          <a:xfrm>
            <a:off x="352021" y="1281808"/>
            <a:ext cx="507967" cy="230832"/>
            <a:chOff x="7620676" y="5019399"/>
            <a:chExt cx="862158" cy="456919"/>
          </a:xfrm>
        </p:grpSpPr>
        <p:sp>
          <p:nvSpPr>
            <p:cNvPr id="77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7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456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+T507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352021" y="1142201"/>
            <a:ext cx="507967" cy="230832"/>
            <a:chOff x="7592082" y="6000908"/>
            <a:chExt cx="862158" cy="456916"/>
          </a:xfrm>
        </p:grpSpPr>
        <p:sp>
          <p:nvSpPr>
            <p:cNvPr id="77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75" name="Text Box 160"/>
            <p:cNvSpPr txBox="1">
              <a:spLocks noChangeArrowheads="1"/>
            </p:cNvSpPr>
            <p:nvPr/>
          </p:nvSpPr>
          <p:spPr bwMode="auto">
            <a:xfrm>
              <a:off x="7592082" y="6000908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Y374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76" name="Group 775"/>
          <p:cNvGrpSpPr/>
          <p:nvPr/>
        </p:nvGrpSpPr>
        <p:grpSpPr>
          <a:xfrm>
            <a:off x="352021" y="1002106"/>
            <a:ext cx="507967" cy="230832"/>
            <a:chOff x="7592082" y="6000908"/>
            <a:chExt cx="862158" cy="456916"/>
          </a:xfrm>
        </p:grpSpPr>
        <p:sp>
          <p:nvSpPr>
            <p:cNvPr id="77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78" name="Text Box 160"/>
            <p:cNvSpPr txBox="1">
              <a:spLocks noChangeArrowheads="1"/>
            </p:cNvSpPr>
            <p:nvPr/>
          </p:nvSpPr>
          <p:spPr bwMode="auto">
            <a:xfrm>
              <a:off x="7592082" y="6000908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Y334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352021" y="877844"/>
            <a:ext cx="507967" cy="223138"/>
            <a:chOff x="7620676" y="5019399"/>
            <a:chExt cx="862158" cy="441689"/>
          </a:xfrm>
        </p:grpSpPr>
        <p:sp>
          <p:nvSpPr>
            <p:cNvPr id="78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8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441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+Y313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82" name="Group 781"/>
          <p:cNvGrpSpPr/>
          <p:nvPr/>
        </p:nvGrpSpPr>
        <p:grpSpPr>
          <a:xfrm>
            <a:off x="352021" y="735123"/>
            <a:ext cx="507967" cy="230832"/>
            <a:chOff x="7630676" y="5324587"/>
            <a:chExt cx="862158" cy="456916"/>
          </a:xfrm>
        </p:grpSpPr>
        <p:sp>
          <p:nvSpPr>
            <p:cNvPr id="78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8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-Y187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359092" y="590667"/>
            <a:ext cx="507967" cy="230832"/>
            <a:chOff x="7630676" y="5324588"/>
            <a:chExt cx="862158" cy="456916"/>
          </a:xfrm>
        </p:grpSpPr>
        <p:sp>
          <p:nvSpPr>
            <p:cNvPr id="7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87" name="Text Box 157"/>
            <p:cNvSpPr txBox="1">
              <a:spLocks noChangeArrowheads="1"/>
            </p:cNvSpPr>
            <p:nvPr/>
          </p:nvSpPr>
          <p:spPr bwMode="auto">
            <a:xfrm>
              <a:off x="7630676" y="5324588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-Y155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358099" y="441526"/>
            <a:ext cx="507967" cy="230832"/>
            <a:chOff x="7630676" y="5324587"/>
            <a:chExt cx="862158" cy="456916"/>
          </a:xfrm>
        </p:grpSpPr>
        <p:sp>
          <p:nvSpPr>
            <p:cNvPr id="79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79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-Y64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443975" y="1327914"/>
            <a:ext cx="886566" cy="817883"/>
            <a:chOff x="1951965" y="-1140799"/>
            <a:chExt cx="1249084" cy="1137342"/>
          </a:xfrm>
        </p:grpSpPr>
        <p:grpSp>
          <p:nvGrpSpPr>
            <p:cNvPr id="794" name="Group 793"/>
            <p:cNvGrpSpPr/>
            <p:nvPr/>
          </p:nvGrpSpPr>
          <p:grpSpPr>
            <a:xfrm>
              <a:off x="1951965" y="-726684"/>
              <a:ext cx="1249084" cy="723227"/>
              <a:chOff x="3517846" y="-844555"/>
              <a:chExt cx="1249084" cy="723227"/>
            </a:xfrm>
          </p:grpSpPr>
          <p:grpSp>
            <p:nvGrpSpPr>
              <p:cNvPr id="795" name="Group 794"/>
              <p:cNvGrpSpPr/>
              <p:nvPr/>
            </p:nvGrpSpPr>
            <p:grpSpPr>
              <a:xfrm>
                <a:off x="3517846" y="-646867"/>
                <a:ext cx="1249084" cy="525539"/>
                <a:chOff x="398286" y="1091553"/>
                <a:chExt cx="1419261" cy="619550"/>
              </a:xfrm>
            </p:grpSpPr>
            <p:sp>
              <p:nvSpPr>
                <p:cNvPr id="799" name="Rounded Rectangle 798"/>
                <p:cNvSpPr/>
                <p:nvPr/>
              </p:nvSpPr>
              <p:spPr bwMode="auto">
                <a:xfrm>
                  <a:off x="587934" y="1143949"/>
                  <a:ext cx="1080029" cy="520038"/>
                </a:xfrm>
                <a:prstGeom prst="roundRect">
                  <a:avLst>
                    <a:gd name="adj" fmla="val 35897"/>
                  </a:avLst>
                </a:prstGeom>
                <a:solidFill>
                  <a:srgbClr val="9083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  <a:ea typeface="ＭＳ Ｐゴシック" charset="0"/>
                  </a:endParaRPr>
                </a:p>
              </p:txBody>
            </p:sp>
            <p:sp>
              <p:nvSpPr>
                <p:cNvPr id="800" name="Rectangle 799"/>
                <p:cNvSpPr/>
                <p:nvPr/>
              </p:nvSpPr>
              <p:spPr>
                <a:xfrm>
                  <a:off x="398286" y="1091553"/>
                  <a:ext cx="1419261" cy="61955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sz="850" dirty="0" err="1" smtClean="0">
                      <a:solidFill>
                        <a:schemeClr val="bg1"/>
                      </a:solidFill>
                      <a:latin typeface="Arial" charset="0"/>
                    </a:rPr>
                    <a:t>PKC</a:t>
                  </a:r>
                  <a:r>
                    <a:rPr lang="en-US" sz="850" dirty="0" err="1" smtClean="0">
                      <a:solidFill>
                        <a:schemeClr val="bg1"/>
                      </a:solidFill>
                      <a:latin typeface="Symbol" charset="2"/>
                      <a:cs typeface="Symbol" charset="2"/>
                    </a:rPr>
                    <a:t>i</a:t>
                  </a:r>
                  <a:r>
                    <a:rPr lang="en-US" sz="850" dirty="0" smtClean="0">
                      <a:solidFill>
                        <a:schemeClr val="bg1"/>
                      </a:solidFill>
                      <a:latin typeface="Arial" charset="0"/>
                    </a:rPr>
                    <a:t>/PRKCI</a:t>
                  </a:r>
                  <a:endParaRPr lang="en-US" sz="850" dirty="0">
                    <a:solidFill>
                      <a:schemeClr val="bg1"/>
                    </a:solidFill>
                    <a:latin typeface="Arial" charset="0"/>
                  </a:endParaRPr>
                </a:p>
                <a:p>
                  <a:pPr algn="ctr">
                    <a:lnSpc>
                      <a:spcPct val="110000"/>
                    </a:lnSpc>
                  </a:pPr>
                  <a:r>
                    <a:rPr lang="en-US" sz="850" dirty="0" smtClean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atin typeface="Arial" charset="0"/>
                    </a:rPr>
                    <a:t>P41743</a:t>
                  </a:r>
                  <a:endParaRPr lang="en-US" sz="85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p:grpSp>
          <p:grpSp>
            <p:nvGrpSpPr>
              <p:cNvPr id="796" name="Group 795"/>
              <p:cNvGrpSpPr/>
              <p:nvPr/>
            </p:nvGrpSpPr>
            <p:grpSpPr>
              <a:xfrm>
                <a:off x="3795395" y="-844555"/>
                <a:ext cx="715674" cy="310295"/>
                <a:chOff x="7620676" y="4980981"/>
                <a:chExt cx="862158" cy="441689"/>
              </a:xfrm>
            </p:grpSpPr>
            <p:sp>
              <p:nvSpPr>
                <p:cNvPr id="797" name="AutoShape 153"/>
                <p:cNvSpPr>
                  <a:spLocks noChangeArrowheads="1"/>
                </p:cNvSpPr>
                <p:nvPr/>
              </p:nvSpPr>
              <p:spPr bwMode="auto">
                <a:xfrm>
                  <a:off x="7746665" y="5030717"/>
                  <a:ext cx="610181" cy="289033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chemeClr val="tx1"/>
                    </a:gs>
                    <a:gs pos="50000">
                      <a:srgbClr val="0080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850"/>
                </a:p>
              </p:txBody>
            </p:sp>
            <p:sp>
              <p:nvSpPr>
                <p:cNvPr id="798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7620676" y="4980981"/>
                  <a:ext cx="862158" cy="4416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50" dirty="0" smtClean="0">
                      <a:solidFill>
                        <a:schemeClr val="bg1"/>
                      </a:solidFill>
                      <a:latin typeface="Arial" charset="0"/>
                    </a:rPr>
                    <a:t>+Y325</a:t>
                  </a:r>
                  <a:endParaRPr lang="en-US" sz="85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801" name="Group 800"/>
            <p:cNvGrpSpPr/>
            <p:nvPr/>
          </p:nvGrpSpPr>
          <p:grpSpPr>
            <a:xfrm>
              <a:off x="2222973" y="-925601"/>
              <a:ext cx="715674" cy="320993"/>
              <a:chOff x="7592082" y="6000908"/>
              <a:chExt cx="862158" cy="456916"/>
            </a:xfrm>
          </p:grpSpPr>
          <p:sp>
            <p:nvSpPr>
              <p:cNvPr id="8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Y271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4" name="Group 803"/>
            <p:cNvGrpSpPr/>
            <p:nvPr/>
          </p:nvGrpSpPr>
          <p:grpSpPr>
            <a:xfrm>
              <a:off x="2222973" y="-1140799"/>
              <a:ext cx="715674" cy="320993"/>
              <a:chOff x="7592082" y="6000908"/>
              <a:chExt cx="862158" cy="456916"/>
            </a:xfrm>
          </p:grpSpPr>
          <p:sp>
            <p:nvSpPr>
              <p:cNvPr id="8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Y256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6434319" y="5159489"/>
            <a:ext cx="971076" cy="995640"/>
            <a:chOff x="-1528344" y="6050061"/>
            <a:chExt cx="1368149" cy="1384530"/>
          </a:xfrm>
        </p:grpSpPr>
        <p:grpSp>
          <p:nvGrpSpPr>
            <p:cNvPr id="807" name="Group 806"/>
            <p:cNvGrpSpPr/>
            <p:nvPr/>
          </p:nvGrpSpPr>
          <p:grpSpPr>
            <a:xfrm>
              <a:off x="-1528344" y="6909053"/>
              <a:ext cx="1368149" cy="525538"/>
              <a:chOff x="310748" y="1107462"/>
              <a:chExt cx="1554547" cy="619549"/>
            </a:xfrm>
          </p:grpSpPr>
          <p:sp>
            <p:nvSpPr>
              <p:cNvPr id="808" name="Rounded Rectangle 80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09" name="Rectangle 808"/>
              <p:cNvSpPr/>
              <p:nvPr/>
            </p:nvSpPr>
            <p:spPr>
              <a:xfrm>
                <a:off x="310748" y="1107462"/>
                <a:ext cx="1554547" cy="619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PKD1/PRKCM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Q15139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10" name="Group 809"/>
            <p:cNvGrpSpPr/>
            <p:nvPr/>
          </p:nvGrpSpPr>
          <p:grpSpPr>
            <a:xfrm>
              <a:off x="-1161966" y="6687111"/>
              <a:ext cx="715674" cy="320993"/>
              <a:chOff x="7592082" y="5962490"/>
              <a:chExt cx="862158" cy="456916"/>
            </a:xfrm>
          </p:grpSpPr>
          <p:sp>
            <p:nvSpPr>
              <p:cNvPr id="81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1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6249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Y502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3" name="Group 812"/>
            <p:cNvGrpSpPr/>
            <p:nvPr/>
          </p:nvGrpSpPr>
          <p:grpSpPr>
            <a:xfrm>
              <a:off x="-1161966" y="6494227"/>
              <a:ext cx="715674" cy="310294"/>
              <a:chOff x="7620676" y="4980981"/>
              <a:chExt cx="862158" cy="441687"/>
            </a:xfrm>
          </p:grpSpPr>
          <p:sp>
            <p:nvSpPr>
              <p:cNvPr id="81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1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+Y463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16" name="Group 815"/>
            <p:cNvGrpSpPr/>
            <p:nvPr/>
          </p:nvGrpSpPr>
          <p:grpSpPr>
            <a:xfrm>
              <a:off x="-1164692" y="6298289"/>
              <a:ext cx="715674" cy="320993"/>
              <a:chOff x="7592082" y="6000908"/>
              <a:chExt cx="862158" cy="456916"/>
            </a:xfrm>
          </p:grpSpPr>
          <p:sp>
            <p:nvSpPr>
              <p:cNvPr id="81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1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Y432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9" name="Group 818"/>
            <p:cNvGrpSpPr/>
            <p:nvPr/>
          </p:nvGrpSpPr>
          <p:grpSpPr>
            <a:xfrm>
              <a:off x="-1161966" y="6050061"/>
              <a:ext cx="715674" cy="320993"/>
              <a:chOff x="7620676" y="4942563"/>
              <a:chExt cx="862158" cy="456917"/>
            </a:xfrm>
          </p:grpSpPr>
          <p:sp>
            <p:nvSpPr>
              <p:cNvPr id="82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2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42563"/>
                <a:ext cx="862158" cy="456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8" name="Group 227"/>
          <p:cNvGrpSpPr/>
          <p:nvPr/>
        </p:nvGrpSpPr>
        <p:grpSpPr>
          <a:xfrm>
            <a:off x="8363320" y="643212"/>
            <a:ext cx="785606" cy="672489"/>
            <a:chOff x="-867068" y="5346186"/>
            <a:chExt cx="822500" cy="704070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-808980" y="5681674"/>
              <a:ext cx="706324" cy="344868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-867068" y="5654584"/>
              <a:ext cx="822500" cy="39567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850" dirty="0">
                <a:solidFill>
                  <a:srgbClr val="C5F2C6"/>
                </a:solidFill>
              </a:endParaRPr>
            </a:p>
          </p:txBody>
        </p:sp>
        <p:sp>
          <p:nvSpPr>
            <p:cNvPr id="823" name="AutoShape 159"/>
            <p:cNvSpPr>
              <a:spLocks noChangeArrowheads="1"/>
            </p:cNvSpPr>
            <p:nvPr/>
          </p:nvSpPr>
          <p:spPr bwMode="auto">
            <a:xfrm>
              <a:off x="-639708" y="5530826"/>
              <a:ext cx="374866" cy="15156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24" name="Text Box 160"/>
            <p:cNvSpPr txBox="1">
              <a:spLocks noChangeArrowheads="1"/>
            </p:cNvSpPr>
            <p:nvPr/>
          </p:nvSpPr>
          <p:spPr bwMode="auto">
            <a:xfrm>
              <a:off x="-718186" y="5493163"/>
              <a:ext cx="531822" cy="233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Y1253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  <p:sp>
          <p:nvSpPr>
            <p:cNvPr id="826" name="AutoShape 153"/>
            <p:cNvSpPr>
              <a:spLocks noChangeArrowheads="1"/>
            </p:cNvSpPr>
            <p:nvPr/>
          </p:nvSpPr>
          <p:spPr bwMode="auto">
            <a:xfrm>
              <a:off x="-638622" y="5372492"/>
              <a:ext cx="376390" cy="15287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27" name="Text Box 154"/>
            <p:cNvSpPr txBox="1">
              <a:spLocks noChangeArrowheads="1"/>
            </p:cNvSpPr>
            <p:nvPr/>
          </p:nvSpPr>
          <p:spPr bwMode="auto">
            <a:xfrm>
              <a:off x="-716339" y="5346186"/>
              <a:ext cx="531822" cy="233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+Y783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8363320" y="1298710"/>
            <a:ext cx="785606" cy="684979"/>
            <a:chOff x="-1341599" y="4030131"/>
            <a:chExt cx="1106841" cy="952528"/>
          </a:xfrm>
        </p:grpSpPr>
        <p:grpSp>
          <p:nvGrpSpPr>
            <p:cNvPr id="828" name="Group 827"/>
            <p:cNvGrpSpPr/>
            <p:nvPr/>
          </p:nvGrpSpPr>
          <p:grpSpPr>
            <a:xfrm>
              <a:off x="-1341599" y="4457119"/>
              <a:ext cx="1106841" cy="525540"/>
              <a:chOff x="507046" y="4482695"/>
              <a:chExt cx="1257639" cy="619551"/>
            </a:xfrm>
          </p:grpSpPr>
          <p:sp>
            <p:nvSpPr>
              <p:cNvPr id="829" name="Snip Same Side Corner Rectangle 828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0" name="TextBox 829"/>
              <p:cNvSpPr txBox="1"/>
              <p:nvPr/>
            </p:nvSpPr>
            <p:spPr>
              <a:xfrm>
                <a:off x="507046" y="4482695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PLCG2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P16885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834" name="Group 833"/>
            <p:cNvGrpSpPr/>
            <p:nvPr/>
          </p:nvGrpSpPr>
          <p:grpSpPr>
            <a:xfrm>
              <a:off x="-1138762" y="4227039"/>
              <a:ext cx="715674" cy="310294"/>
              <a:chOff x="7620676" y="4961772"/>
              <a:chExt cx="862158" cy="441688"/>
            </a:xfrm>
          </p:grpSpPr>
          <p:sp>
            <p:nvSpPr>
              <p:cNvPr id="83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3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+Y759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37" name="Group 836"/>
            <p:cNvGrpSpPr/>
            <p:nvPr/>
          </p:nvGrpSpPr>
          <p:grpSpPr>
            <a:xfrm>
              <a:off x="-1138360" y="4030131"/>
              <a:ext cx="715674" cy="310294"/>
              <a:chOff x="7620676" y="4980981"/>
              <a:chExt cx="862158" cy="441688"/>
            </a:xfrm>
          </p:grpSpPr>
          <p:sp>
            <p:nvSpPr>
              <p:cNvPr id="8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3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+Y753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40" name="Group 839"/>
          <p:cNvGrpSpPr/>
          <p:nvPr/>
        </p:nvGrpSpPr>
        <p:grpSpPr>
          <a:xfrm>
            <a:off x="2802631" y="808618"/>
            <a:ext cx="785606" cy="543494"/>
            <a:chOff x="9294275" y="1748697"/>
            <a:chExt cx="1106841" cy="755779"/>
          </a:xfrm>
        </p:grpSpPr>
        <p:grpSp>
          <p:nvGrpSpPr>
            <p:cNvPr id="841" name="Group 840"/>
            <p:cNvGrpSpPr/>
            <p:nvPr/>
          </p:nvGrpSpPr>
          <p:grpSpPr>
            <a:xfrm>
              <a:off x="9294275" y="1978938"/>
              <a:ext cx="1106841" cy="525538"/>
              <a:chOff x="3740102" y="2052960"/>
              <a:chExt cx="1257639" cy="619549"/>
            </a:xfrm>
          </p:grpSpPr>
          <p:sp>
            <p:nvSpPr>
              <p:cNvPr id="848" name="Rounded Rectangle 847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49" name="TextBox 848"/>
              <p:cNvSpPr txBox="1"/>
              <p:nvPr/>
            </p:nvSpPr>
            <p:spPr>
              <a:xfrm>
                <a:off x="3740102" y="2052960"/>
                <a:ext cx="1257639" cy="61954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PPP2CA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P67775</a:t>
                </a:r>
                <a:endParaRPr lang="en-US" sz="8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42" name="Group 841"/>
            <p:cNvGrpSpPr/>
            <p:nvPr/>
          </p:nvGrpSpPr>
          <p:grpSpPr>
            <a:xfrm>
              <a:off x="9500945" y="1748697"/>
              <a:ext cx="715674" cy="310294"/>
              <a:chOff x="7620676" y="4980981"/>
              <a:chExt cx="862158" cy="441688"/>
            </a:xfrm>
          </p:grpSpPr>
          <p:sp>
            <p:nvSpPr>
              <p:cNvPr id="84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4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+Y307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50" name="Group 849"/>
          <p:cNvGrpSpPr/>
          <p:nvPr/>
        </p:nvGrpSpPr>
        <p:grpSpPr>
          <a:xfrm>
            <a:off x="4643808" y="701315"/>
            <a:ext cx="968259" cy="640796"/>
            <a:chOff x="9174376" y="1603334"/>
            <a:chExt cx="1364180" cy="891088"/>
          </a:xfrm>
        </p:grpSpPr>
        <p:grpSp>
          <p:nvGrpSpPr>
            <p:cNvPr id="851" name="Group 850"/>
            <p:cNvGrpSpPr/>
            <p:nvPr/>
          </p:nvGrpSpPr>
          <p:grpSpPr>
            <a:xfrm>
              <a:off x="9174376" y="1968883"/>
              <a:ext cx="1364180" cy="525539"/>
              <a:chOff x="3603871" y="2041109"/>
              <a:chExt cx="1550039" cy="619551"/>
            </a:xfrm>
          </p:grpSpPr>
          <p:sp>
            <p:nvSpPr>
              <p:cNvPr id="858" name="Rounded Rectangle 857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9" name="TextBox 858"/>
              <p:cNvSpPr txBox="1"/>
              <p:nvPr/>
            </p:nvSpPr>
            <p:spPr>
              <a:xfrm>
                <a:off x="3603871" y="2041109"/>
                <a:ext cx="15500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PTPN6/SHP1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P29350</a:t>
                </a:r>
                <a:endParaRPr lang="en-US" sz="8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52" name="Group 851"/>
            <p:cNvGrpSpPr/>
            <p:nvPr/>
          </p:nvGrpSpPr>
          <p:grpSpPr>
            <a:xfrm>
              <a:off x="9500945" y="1775696"/>
              <a:ext cx="715674" cy="310294"/>
              <a:chOff x="7620676" y="5019399"/>
              <a:chExt cx="862158" cy="441687"/>
            </a:xfrm>
          </p:grpSpPr>
          <p:sp>
            <p:nvSpPr>
              <p:cNvPr id="85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5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+Y564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3" name="Group 852"/>
            <p:cNvGrpSpPr/>
            <p:nvPr/>
          </p:nvGrpSpPr>
          <p:grpSpPr>
            <a:xfrm>
              <a:off x="9500945" y="1603334"/>
              <a:ext cx="715674" cy="310294"/>
              <a:chOff x="7620676" y="5019399"/>
              <a:chExt cx="862158" cy="441687"/>
            </a:xfrm>
          </p:grpSpPr>
          <p:sp>
            <p:nvSpPr>
              <p:cNvPr id="85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5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+Y536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60" name="Group 859"/>
          <p:cNvGrpSpPr/>
          <p:nvPr/>
        </p:nvGrpSpPr>
        <p:grpSpPr>
          <a:xfrm>
            <a:off x="328473" y="4741027"/>
            <a:ext cx="507967" cy="230832"/>
            <a:chOff x="7592082" y="6000908"/>
            <a:chExt cx="862158" cy="456916"/>
          </a:xfrm>
        </p:grpSpPr>
        <p:sp>
          <p:nvSpPr>
            <p:cNvPr id="86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62" name="Text Box 160"/>
            <p:cNvSpPr txBox="1">
              <a:spLocks noChangeArrowheads="1"/>
            </p:cNvSpPr>
            <p:nvPr/>
          </p:nvSpPr>
          <p:spPr bwMode="auto">
            <a:xfrm>
              <a:off x="7592082" y="6000908"/>
              <a:ext cx="862158" cy="45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Y881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331616" y="4609990"/>
            <a:ext cx="507967" cy="223138"/>
            <a:chOff x="7620676" y="4990475"/>
            <a:chExt cx="862158" cy="441689"/>
          </a:xfrm>
        </p:grpSpPr>
        <p:sp>
          <p:nvSpPr>
            <p:cNvPr id="8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65" name="Text Box 154"/>
            <p:cNvSpPr txBox="1">
              <a:spLocks noChangeArrowheads="1"/>
            </p:cNvSpPr>
            <p:nvPr/>
          </p:nvSpPr>
          <p:spPr bwMode="auto">
            <a:xfrm>
              <a:off x="7620676" y="4990475"/>
              <a:ext cx="862158" cy="441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+Y580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66" name="Group 865"/>
          <p:cNvGrpSpPr/>
          <p:nvPr/>
        </p:nvGrpSpPr>
        <p:grpSpPr>
          <a:xfrm>
            <a:off x="331616" y="4485784"/>
            <a:ext cx="507967" cy="223138"/>
            <a:chOff x="7620676" y="4990475"/>
            <a:chExt cx="862158" cy="441689"/>
          </a:xfrm>
        </p:grpSpPr>
        <p:sp>
          <p:nvSpPr>
            <p:cNvPr id="8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68" name="Text Box 154"/>
            <p:cNvSpPr txBox="1">
              <a:spLocks noChangeArrowheads="1"/>
            </p:cNvSpPr>
            <p:nvPr/>
          </p:nvSpPr>
          <p:spPr bwMode="auto">
            <a:xfrm>
              <a:off x="7620676" y="4990475"/>
              <a:ext cx="862158" cy="441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+Y579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634458" y="4722633"/>
            <a:ext cx="759403" cy="805024"/>
            <a:chOff x="1362768" y="-1087278"/>
            <a:chExt cx="1069923" cy="1119461"/>
          </a:xfrm>
        </p:grpSpPr>
        <p:grpSp>
          <p:nvGrpSpPr>
            <p:cNvPr id="877" name="Group 876"/>
            <p:cNvGrpSpPr/>
            <p:nvPr/>
          </p:nvGrpSpPr>
          <p:grpSpPr>
            <a:xfrm>
              <a:off x="1362768" y="-493356"/>
              <a:ext cx="1069923" cy="525539"/>
              <a:chOff x="512392" y="1107462"/>
              <a:chExt cx="1215691" cy="619550"/>
            </a:xfrm>
          </p:grpSpPr>
          <p:sp>
            <p:nvSpPr>
              <p:cNvPr id="881" name="Rounded Rectangle 88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82" name="Rectangle 881"/>
              <p:cNvSpPr/>
              <p:nvPr/>
            </p:nvSpPr>
            <p:spPr>
              <a:xfrm>
                <a:off x="512392" y="1107462"/>
                <a:ext cx="1215691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Raf1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P04049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78" name="Group 877"/>
            <p:cNvGrpSpPr/>
            <p:nvPr/>
          </p:nvGrpSpPr>
          <p:grpSpPr>
            <a:xfrm>
              <a:off x="1539892" y="-691038"/>
              <a:ext cx="715674" cy="310294"/>
              <a:chOff x="7620676" y="5000190"/>
              <a:chExt cx="862158" cy="441687"/>
            </a:xfrm>
          </p:grpSpPr>
          <p:sp>
            <p:nvSpPr>
              <p:cNvPr id="87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8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190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+Y341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83" name="Group 882"/>
            <p:cNvGrpSpPr/>
            <p:nvPr/>
          </p:nvGrpSpPr>
          <p:grpSpPr>
            <a:xfrm>
              <a:off x="1539892" y="-884078"/>
              <a:ext cx="715674" cy="310294"/>
              <a:chOff x="7620676" y="5000190"/>
              <a:chExt cx="862158" cy="441687"/>
            </a:xfrm>
          </p:grpSpPr>
          <p:sp>
            <p:nvSpPr>
              <p:cNvPr id="88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190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+Y340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86" name="Group 885"/>
            <p:cNvGrpSpPr/>
            <p:nvPr/>
          </p:nvGrpSpPr>
          <p:grpSpPr>
            <a:xfrm>
              <a:off x="1539892" y="-1087278"/>
              <a:ext cx="715674" cy="310294"/>
              <a:chOff x="7620676" y="5000190"/>
              <a:chExt cx="862158" cy="441687"/>
            </a:xfrm>
          </p:grpSpPr>
          <p:sp>
            <p:nvSpPr>
              <p:cNvPr id="88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8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190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+Y338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89" name="Group 888"/>
          <p:cNvGrpSpPr/>
          <p:nvPr/>
        </p:nvGrpSpPr>
        <p:grpSpPr>
          <a:xfrm>
            <a:off x="4760895" y="1919424"/>
            <a:ext cx="761184" cy="528288"/>
            <a:chOff x="8249360" y="7024850"/>
            <a:chExt cx="1072432" cy="734633"/>
          </a:xfrm>
        </p:grpSpPr>
        <p:grpSp>
          <p:nvGrpSpPr>
            <p:cNvPr id="890" name="Group 889"/>
            <p:cNvGrpSpPr/>
            <p:nvPr/>
          </p:nvGrpSpPr>
          <p:grpSpPr>
            <a:xfrm>
              <a:off x="8249360" y="7233945"/>
              <a:ext cx="1072432" cy="525538"/>
              <a:chOff x="511221" y="286319"/>
              <a:chExt cx="1218542" cy="619549"/>
            </a:xfrm>
          </p:grpSpPr>
          <p:sp>
            <p:nvSpPr>
              <p:cNvPr id="894" name="Rounded Rectangle 893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511221" y="286319"/>
                <a:ext cx="1218542" cy="619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Ret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P07949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891" name="Group 890"/>
            <p:cNvGrpSpPr/>
            <p:nvPr/>
          </p:nvGrpSpPr>
          <p:grpSpPr>
            <a:xfrm>
              <a:off x="8411610" y="7024850"/>
              <a:ext cx="715674" cy="310293"/>
              <a:chOff x="7600538" y="4952108"/>
              <a:chExt cx="862158" cy="441687"/>
            </a:xfrm>
          </p:grpSpPr>
          <p:sp>
            <p:nvSpPr>
              <p:cNvPr id="89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93" name="Text Box 154"/>
              <p:cNvSpPr txBox="1">
                <a:spLocks noChangeArrowheads="1"/>
              </p:cNvSpPr>
              <p:nvPr/>
            </p:nvSpPr>
            <p:spPr bwMode="auto">
              <a:xfrm>
                <a:off x="7600538" y="4952108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+Y905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1" name="Group 150"/>
          <p:cNvGrpSpPr/>
          <p:nvPr/>
        </p:nvGrpSpPr>
        <p:grpSpPr>
          <a:xfrm>
            <a:off x="6387720" y="2149033"/>
            <a:ext cx="967531" cy="1379476"/>
            <a:chOff x="-844728" y="-1357170"/>
            <a:chExt cx="1363155" cy="1918288"/>
          </a:xfrm>
        </p:grpSpPr>
        <p:grpSp>
          <p:nvGrpSpPr>
            <p:cNvPr id="896" name="Group 895"/>
            <p:cNvGrpSpPr/>
            <p:nvPr/>
          </p:nvGrpSpPr>
          <p:grpSpPr>
            <a:xfrm>
              <a:off x="-844728" y="35580"/>
              <a:ext cx="1363155" cy="525538"/>
              <a:chOff x="316221" y="1107462"/>
              <a:chExt cx="1548872" cy="619550"/>
            </a:xfrm>
          </p:grpSpPr>
          <p:sp>
            <p:nvSpPr>
              <p:cNvPr id="897" name="Rounded Rectangle 89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316221" y="1107462"/>
                <a:ext cx="1548872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Rsk2/RPS6KA3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P51812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99" name="Group 898"/>
            <p:cNvGrpSpPr/>
            <p:nvPr/>
          </p:nvGrpSpPr>
          <p:grpSpPr>
            <a:xfrm>
              <a:off x="-479175" y="-173492"/>
              <a:ext cx="715674" cy="320993"/>
              <a:chOff x="7592082" y="6000908"/>
              <a:chExt cx="862158" cy="456916"/>
            </a:xfrm>
          </p:grpSpPr>
          <p:sp>
            <p:nvSpPr>
              <p:cNvPr id="9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Y707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02" name="Group 901"/>
            <p:cNvGrpSpPr/>
            <p:nvPr/>
          </p:nvGrpSpPr>
          <p:grpSpPr>
            <a:xfrm>
              <a:off x="-479175" y="-370771"/>
              <a:ext cx="715674" cy="320993"/>
              <a:chOff x="7592082" y="6000908"/>
              <a:chExt cx="862158" cy="456916"/>
            </a:xfrm>
          </p:grpSpPr>
          <p:sp>
            <p:nvSpPr>
              <p:cNvPr id="90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0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Y644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05" name="Group 904"/>
            <p:cNvGrpSpPr/>
            <p:nvPr/>
          </p:nvGrpSpPr>
          <p:grpSpPr>
            <a:xfrm>
              <a:off x="-479175" y="-568039"/>
              <a:ext cx="715674" cy="310294"/>
              <a:chOff x="7620676" y="4990475"/>
              <a:chExt cx="862158" cy="441687"/>
            </a:xfrm>
          </p:grpSpPr>
          <p:sp>
            <p:nvSpPr>
              <p:cNvPr id="9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+Y580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08" name="Group 907"/>
            <p:cNvGrpSpPr/>
            <p:nvPr/>
          </p:nvGrpSpPr>
          <p:grpSpPr>
            <a:xfrm>
              <a:off x="-479175" y="-765330"/>
              <a:ext cx="715674" cy="320993"/>
              <a:chOff x="7592082" y="6000908"/>
              <a:chExt cx="862158" cy="456916"/>
            </a:xfrm>
          </p:grpSpPr>
          <p:sp>
            <p:nvSpPr>
              <p:cNvPr id="9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Y529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11" name="Group 910"/>
            <p:cNvGrpSpPr/>
            <p:nvPr/>
          </p:nvGrpSpPr>
          <p:grpSpPr>
            <a:xfrm>
              <a:off x="-479175" y="-962610"/>
              <a:ext cx="715674" cy="320993"/>
              <a:chOff x="7592082" y="6000908"/>
              <a:chExt cx="862158" cy="456916"/>
            </a:xfrm>
          </p:grpSpPr>
          <p:sp>
            <p:nvSpPr>
              <p:cNvPr id="91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1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Y488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14" name="Group 913"/>
            <p:cNvGrpSpPr/>
            <p:nvPr/>
          </p:nvGrpSpPr>
          <p:grpSpPr>
            <a:xfrm>
              <a:off x="-479175" y="-1159890"/>
              <a:ext cx="715674" cy="320993"/>
              <a:chOff x="7592082" y="6000908"/>
              <a:chExt cx="862158" cy="456916"/>
            </a:xfrm>
          </p:grpSpPr>
          <p:sp>
            <p:nvSpPr>
              <p:cNvPr id="91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1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Y483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17" name="Group 916"/>
            <p:cNvGrpSpPr/>
            <p:nvPr/>
          </p:nvGrpSpPr>
          <p:grpSpPr>
            <a:xfrm>
              <a:off x="-479175" y="-1357170"/>
              <a:ext cx="715674" cy="320993"/>
              <a:chOff x="7592082" y="6000908"/>
              <a:chExt cx="862158" cy="456916"/>
            </a:xfrm>
          </p:grpSpPr>
          <p:sp>
            <p:nvSpPr>
              <p:cNvPr id="9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Y470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8363320" y="4314245"/>
            <a:ext cx="785606" cy="768748"/>
            <a:chOff x="6982707" y="6255898"/>
            <a:chExt cx="1106841" cy="1069014"/>
          </a:xfrm>
        </p:grpSpPr>
        <p:grpSp>
          <p:nvGrpSpPr>
            <p:cNvPr id="921" name="Group 920"/>
            <p:cNvGrpSpPr/>
            <p:nvPr/>
          </p:nvGrpSpPr>
          <p:grpSpPr>
            <a:xfrm>
              <a:off x="6982707" y="6799375"/>
              <a:ext cx="1106841" cy="525537"/>
              <a:chOff x="507046" y="3607918"/>
              <a:chExt cx="1257639" cy="619549"/>
            </a:xfrm>
          </p:grpSpPr>
          <p:sp>
            <p:nvSpPr>
              <p:cNvPr id="931" name="Snip Same Side Corner Rectangle 93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32" name="TextBox 931"/>
              <p:cNvSpPr txBox="1"/>
              <p:nvPr/>
            </p:nvSpPr>
            <p:spPr>
              <a:xfrm>
                <a:off x="507046" y="3607918"/>
                <a:ext cx="1257639" cy="61954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22" name="Group 921"/>
            <p:cNvGrpSpPr/>
            <p:nvPr/>
          </p:nvGrpSpPr>
          <p:grpSpPr>
            <a:xfrm>
              <a:off x="7178290" y="6600763"/>
              <a:ext cx="715674" cy="320993"/>
              <a:chOff x="7592082" y="6000910"/>
              <a:chExt cx="862158" cy="456916"/>
            </a:xfrm>
          </p:grpSpPr>
          <p:sp>
            <p:nvSpPr>
              <p:cNvPr id="92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3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Y427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23" name="Group 922"/>
            <p:cNvGrpSpPr/>
            <p:nvPr/>
          </p:nvGrpSpPr>
          <p:grpSpPr>
            <a:xfrm>
              <a:off x="7178290" y="6427187"/>
              <a:ext cx="715674" cy="310293"/>
              <a:chOff x="7620676" y="5019399"/>
              <a:chExt cx="862158" cy="441687"/>
            </a:xfrm>
          </p:grpSpPr>
          <p:sp>
            <p:nvSpPr>
              <p:cNvPr id="92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2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+Y350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33" name="Group 932"/>
            <p:cNvGrpSpPr/>
            <p:nvPr/>
          </p:nvGrpSpPr>
          <p:grpSpPr>
            <a:xfrm>
              <a:off x="7184582" y="6255898"/>
              <a:ext cx="715674" cy="310293"/>
              <a:chOff x="7620676" y="5019399"/>
              <a:chExt cx="862158" cy="441687"/>
            </a:xfrm>
          </p:grpSpPr>
          <p:sp>
            <p:nvSpPr>
              <p:cNvPr id="93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3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+Y349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4" name="Group 153"/>
          <p:cNvGrpSpPr/>
          <p:nvPr/>
        </p:nvGrpSpPr>
        <p:grpSpPr>
          <a:xfrm>
            <a:off x="3813260" y="3888188"/>
            <a:ext cx="785606" cy="527238"/>
            <a:chOff x="5277823" y="3958707"/>
            <a:chExt cx="1106841" cy="733173"/>
          </a:xfrm>
        </p:grpSpPr>
        <p:grpSp>
          <p:nvGrpSpPr>
            <p:cNvPr id="443" name="Group 442"/>
            <p:cNvGrpSpPr/>
            <p:nvPr/>
          </p:nvGrpSpPr>
          <p:grpSpPr>
            <a:xfrm>
              <a:off x="5277823" y="4166343"/>
              <a:ext cx="1106841" cy="525537"/>
              <a:chOff x="507046" y="2791194"/>
              <a:chExt cx="1257639" cy="619549"/>
            </a:xfrm>
          </p:grpSpPr>
          <p:sp>
            <p:nvSpPr>
              <p:cNvPr id="444" name="Snip Same Side Corner Rectangle 44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5" name="TextBox 444"/>
              <p:cNvSpPr txBox="1"/>
              <p:nvPr/>
            </p:nvSpPr>
            <p:spPr>
              <a:xfrm>
                <a:off x="507046" y="2791194"/>
                <a:ext cx="1257639" cy="61954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STAT1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P42224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36" name="Group 935"/>
            <p:cNvGrpSpPr/>
            <p:nvPr/>
          </p:nvGrpSpPr>
          <p:grpSpPr>
            <a:xfrm>
              <a:off x="5478568" y="3958707"/>
              <a:ext cx="715674" cy="310294"/>
              <a:chOff x="7620676" y="4990475"/>
              <a:chExt cx="862158" cy="441687"/>
            </a:xfrm>
          </p:grpSpPr>
          <p:sp>
            <p:nvSpPr>
              <p:cNvPr id="93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3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+Y701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39" name="Group 938"/>
          <p:cNvGrpSpPr/>
          <p:nvPr/>
        </p:nvGrpSpPr>
        <p:grpSpPr>
          <a:xfrm>
            <a:off x="7394154" y="4073866"/>
            <a:ext cx="785606" cy="528478"/>
            <a:chOff x="5277823" y="3958707"/>
            <a:chExt cx="1106841" cy="734898"/>
          </a:xfrm>
        </p:grpSpPr>
        <p:grpSp>
          <p:nvGrpSpPr>
            <p:cNvPr id="940" name="Group 939"/>
            <p:cNvGrpSpPr/>
            <p:nvPr/>
          </p:nvGrpSpPr>
          <p:grpSpPr>
            <a:xfrm>
              <a:off x="5277823" y="4168066"/>
              <a:ext cx="1106841" cy="525539"/>
              <a:chOff x="507046" y="2793223"/>
              <a:chExt cx="1257639" cy="619551"/>
            </a:xfrm>
          </p:grpSpPr>
          <p:sp>
            <p:nvSpPr>
              <p:cNvPr id="944" name="Snip Same Side Corner Rectangle 94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45" name="TextBox 944"/>
              <p:cNvSpPr txBox="1"/>
              <p:nvPr/>
            </p:nvSpPr>
            <p:spPr>
              <a:xfrm>
                <a:off x="507046" y="2793223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STAT5A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P42229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41" name="Group 940"/>
            <p:cNvGrpSpPr/>
            <p:nvPr/>
          </p:nvGrpSpPr>
          <p:grpSpPr>
            <a:xfrm>
              <a:off x="5478568" y="3958707"/>
              <a:ext cx="715674" cy="310294"/>
              <a:chOff x="7620676" y="4990475"/>
              <a:chExt cx="862158" cy="441687"/>
            </a:xfrm>
          </p:grpSpPr>
          <p:sp>
            <p:nvSpPr>
              <p:cNvPr id="94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4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441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+Y694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8" name="Group 157"/>
          <p:cNvGrpSpPr/>
          <p:nvPr/>
        </p:nvGrpSpPr>
        <p:grpSpPr>
          <a:xfrm>
            <a:off x="7394154" y="4588456"/>
            <a:ext cx="785606" cy="687521"/>
            <a:chOff x="6956938" y="7077922"/>
            <a:chExt cx="1106841" cy="956063"/>
          </a:xfrm>
        </p:grpSpPr>
        <p:grpSp>
          <p:nvGrpSpPr>
            <p:cNvPr id="947" name="Group 946"/>
            <p:cNvGrpSpPr/>
            <p:nvPr/>
          </p:nvGrpSpPr>
          <p:grpSpPr>
            <a:xfrm>
              <a:off x="6956938" y="7508447"/>
              <a:ext cx="1106841" cy="525538"/>
              <a:chOff x="507046" y="2795251"/>
              <a:chExt cx="1257639" cy="619551"/>
            </a:xfrm>
          </p:grpSpPr>
          <p:sp>
            <p:nvSpPr>
              <p:cNvPr id="951" name="Snip Same Side Corner Rectangle 95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52" name="TextBox 951"/>
              <p:cNvSpPr txBox="1"/>
              <p:nvPr/>
            </p:nvSpPr>
            <p:spPr>
              <a:xfrm>
                <a:off x="507046" y="2795251"/>
                <a:ext cx="1257639" cy="61955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STAT5B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P51692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53" name="Group 952"/>
            <p:cNvGrpSpPr/>
            <p:nvPr/>
          </p:nvGrpSpPr>
          <p:grpSpPr>
            <a:xfrm>
              <a:off x="7157108" y="7278175"/>
              <a:ext cx="715674" cy="320993"/>
              <a:chOff x="7630676" y="5286169"/>
              <a:chExt cx="862158" cy="456916"/>
            </a:xfrm>
          </p:grpSpPr>
          <p:sp>
            <p:nvSpPr>
              <p:cNvPr id="95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5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-Y743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56" name="Group 955"/>
            <p:cNvGrpSpPr/>
            <p:nvPr/>
          </p:nvGrpSpPr>
          <p:grpSpPr>
            <a:xfrm>
              <a:off x="7157108" y="7077922"/>
              <a:ext cx="715674" cy="320993"/>
              <a:chOff x="7630676" y="5286169"/>
              <a:chExt cx="862158" cy="456916"/>
            </a:xfrm>
          </p:grpSpPr>
          <p:sp>
            <p:nvSpPr>
              <p:cNvPr id="95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5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6169"/>
                <a:ext cx="862158" cy="4569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-Y740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59" name="Group 958"/>
          <p:cNvGrpSpPr/>
          <p:nvPr/>
        </p:nvGrpSpPr>
        <p:grpSpPr>
          <a:xfrm>
            <a:off x="6537472" y="4008899"/>
            <a:ext cx="759403" cy="539496"/>
            <a:chOff x="3618271" y="-858054"/>
            <a:chExt cx="1069923" cy="750220"/>
          </a:xfrm>
        </p:grpSpPr>
        <p:grpSp>
          <p:nvGrpSpPr>
            <p:cNvPr id="960" name="Group 959"/>
            <p:cNvGrpSpPr/>
            <p:nvPr/>
          </p:nvGrpSpPr>
          <p:grpSpPr>
            <a:xfrm>
              <a:off x="3618271" y="-633373"/>
              <a:ext cx="1069923" cy="525539"/>
              <a:chOff x="512392" y="1107462"/>
              <a:chExt cx="1215691" cy="619550"/>
            </a:xfrm>
          </p:grpSpPr>
          <p:sp>
            <p:nvSpPr>
              <p:cNvPr id="964" name="Rounded Rectangle 963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65" name="Rectangle 964"/>
              <p:cNvSpPr/>
              <p:nvPr/>
            </p:nvSpPr>
            <p:spPr>
              <a:xfrm>
                <a:off x="512392" y="1107462"/>
                <a:ext cx="1215691" cy="61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TGF</a:t>
                </a:r>
                <a:r>
                  <a:rPr lang="en-US" sz="8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P37173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61" name="Group 960"/>
            <p:cNvGrpSpPr/>
            <p:nvPr/>
          </p:nvGrpSpPr>
          <p:grpSpPr>
            <a:xfrm>
              <a:off x="3795395" y="-858054"/>
              <a:ext cx="715674" cy="310294"/>
              <a:chOff x="7620676" y="4961772"/>
              <a:chExt cx="862158" cy="441688"/>
            </a:xfrm>
          </p:grpSpPr>
          <p:sp>
            <p:nvSpPr>
              <p:cNvPr id="96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6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+Y284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66" name="Group 965"/>
          <p:cNvGrpSpPr/>
          <p:nvPr/>
        </p:nvGrpSpPr>
        <p:grpSpPr>
          <a:xfrm>
            <a:off x="8363320" y="3260851"/>
            <a:ext cx="785606" cy="538680"/>
            <a:chOff x="8137811" y="4423221"/>
            <a:chExt cx="1106841" cy="749085"/>
          </a:xfrm>
        </p:grpSpPr>
        <p:grpSp>
          <p:nvGrpSpPr>
            <p:cNvPr id="967" name="Group 966"/>
            <p:cNvGrpSpPr/>
            <p:nvPr/>
          </p:nvGrpSpPr>
          <p:grpSpPr>
            <a:xfrm>
              <a:off x="8137811" y="4646767"/>
              <a:ext cx="1106841" cy="525539"/>
              <a:chOff x="507046" y="3607918"/>
              <a:chExt cx="1257639" cy="619552"/>
            </a:xfrm>
          </p:grpSpPr>
          <p:sp>
            <p:nvSpPr>
              <p:cNvPr id="971" name="Snip Same Side Corner Rectangle 9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2" name="TextBox 971"/>
              <p:cNvSpPr txBox="1"/>
              <p:nvPr/>
            </p:nvSpPr>
            <p:spPr>
              <a:xfrm>
                <a:off x="507046" y="3607918"/>
                <a:ext cx="1257639" cy="619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VAV1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P15498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68" name="Group 967"/>
            <p:cNvGrpSpPr/>
            <p:nvPr/>
          </p:nvGrpSpPr>
          <p:grpSpPr>
            <a:xfrm>
              <a:off x="8336318" y="4423221"/>
              <a:ext cx="715674" cy="310294"/>
              <a:chOff x="7620676" y="4980981"/>
              <a:chExt cx="862158" cy="441688"/>
            </a:xfrm>
          </p:grpSpPr>
          <p:sp>
            <p:nvSpPr>
              <p:cNvPr id="9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0981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+Y174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73" name="Group 972"/>
          <p:cNvGrpSpPr/>
          <p:nvPr/>
        </p:nvGrpSpPr>
        <p:grpSpPr>
          <a:xfrm>
            <a:off x="8363320" y="3769511"/>
            <a:ext cx="785606" cy="548384"/>
            <a:chOff x="8137811" y="4409726"/>
            <a:chExt cx="1106841" cy="762580"/>
          </a:xfrm>
        </p:grpSpPr>
        <p:grpSp>
          <p:nvGrpSpPr>
            <p:cNvPr id="974" name="Group 973"/>
            <p:cNvGrpSpPr/>
            <p:nvPr/>
          </p:nvGrpSpPr>
          <p:grpSpPr>
            <a:xfrm>
              <a:off x="8137811" y="4646767"/>
              <a:ext cx="1106841" cy="525539"/>
              <a:chOff x="507046" y="3607918"/>
              <a:chExt cx="1257639" cy="619552"/>
            </a:xfrm>
          </p:grpSpPr>
          <p:sp>
            <p:nvSpPr>
              <p:cNvPr id="978" name="Snip Same Side Corner Rectangle 97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9" name="TextBox 978"/>
              <p:cNvSpPr txBox="1"/>
              <p:nvPr/>
            </p:nvSpPr>
            <p:spPr>
              <a:xfrm>
                <a:off x="507046" y="3607918"/>
                <a:ext cx="1257639" cy="619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VAV3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Q9UKW4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75" name="Group 974"/>
            <p:cNvGrpSpPr/>
            <p:nvPr/>
          </p:nvGrpSpPr>
          <p:grpSpPr>
            <a:xfrm>
              <a:off x="8336318" y="4409726"/>
              <a:ext cx="715674" cy="310294"/>
              <a:chOff x="7620676" y="4961772"/>
              <a:chExt cx="862158" cy="441688"/>
            </a:xfrm>
          </p:grpSpPr>
          <p:sp>
            <p:nvSpPr>
              <p:cNvPr id="97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7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1772"/>
                <a:ext cx="862158" cy="441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+Y173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56" name="Group 355"/>
          <p:cNvGrpSpPr/>
          <p:nvPr/>
        </p:nvGrpSpPr>
        <p:grpSpPr>
          <a:xfrm>
            <a:off x="334871" y="4364006"/>
            <a:ext cx="507967" cy="223138"/>
            <a:chOff x="7620676" y="5000190"/>
            <a:chExt cx="862158" cy="441689"/>
          </a:xfrm>
        </p:grpSpPr>
        <p:sp>
          <p:nvSpPr>
            <p:cNvPr id="35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358" name="Text Box 154"/>
            <p:cNvSpPr txBox="1">
              <a:spLocks noChangeArrowheads="1"/>
            </p:cNvSpPr>
            <p:nvPr/>
          </p:nvSpPr>
          <p:spPr bwMode="auto">
            <a:xfrm>
              <a:off x="7620676" y="5000190"/>
              <a:ext cx="862158" cy="441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+Y402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82" name="Straight Connector 981"/>
          <p:cNvCxnSpPr/>
          <p:nvPr/>
        </p:nvCxnSpPr>
        <p:spPr bwMode="auto">
          <a:xfrm flipV="1">
            <a:off x="1037137" y="3834496"/>
            <a:ext cx="12395" cy="12569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2" name="Straight Arrow Connector 991"/>
          <p:cNvCxnSpPr/>
          <p:nvPr/>
        </p:nvCxnSpPr>
        <p:spPr bwMode="auto">
          <a:xfrm>
            <a:off x="2260154" y="5470717"/>
            <a:ext cx="2607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3" name="Straight Arrow Connector 992"/>
          <p:cNvCxnSpPr/>
          <p:nvPr/>
        </p:nvCxnSpPr>
        <p:spPr bwMode="auto">
          <a:xfrm flipH="1">
            <a:off x="3665675" y="5675939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4" name="Straight Arrow Connector 993"/>
          <p:cNvCxnSpPr/>
          <p:nvPr/>
        </p:nvCxnSpPr>
        <p:spPr bwMode="auto">
          <a:xfrm flipH="1">
            <a:off x="2614194" y="5116916"/>
            <a:ext cx="25005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5" name="Straight Arrow Connector 994"/>
          <p:cNvCxnSpPr/>
          <p:nvPr/>
        </p:nvCxnSpPr>
        <p:spPr bwMode="auto">
          <a:xfrm>
            <a:off x="1452001" y="3548988"/>
            <a:ext cx="1636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7" name="Elbow Connector 996"/>
          <p:cNvCxnSpPr/>
          <p:nvPr/>
        </p:nvCxnSpPr>
        <p:spPr bwMode="auto">
          <a:xfrm rot="16200000" flipV="1">
            <a:off x="-229978" y="741273"/>
            <a:ext cx="2905379" cy="2201140"/>
          </a:xfrm>
          <a:prstGeom prst="bentConnector3">
            <a:avLst>
              <a:gd name="adj1" fmla="val 9976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2" name="Straight Connector 1001"/>
          <p:cNvCxnSpPr/>
          <p:nvPr/>
        </p:nvCxnSpPr>
        <p:spPr bwMode="auto">
          <a:xfrm>
            <a:off x="122140" y="389153"/>
            <a:ext cx="0" cy="2494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4" name="Straight Arrow Connector 1003"/>
          <p:cNvCxnSpPr/>
          <p:nvPr/>
        </p:nvCxnSpPr>
        <p:spPr bwMode="auto">
          <a:xfrm>
            <a:off x="122140" y="540702"/>
            <a:ext cx="3265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7" name="Straight Arrow Connector 1006"/>
          <p:cNvCxnSpPr/>
          <p:nvPr/>
        </p:nvCxnSpPr>
        <p:spPr bwMode="auto">
          <a:xfrm>
            <a:off x="122140" y="695971"/>
            <a:ext cx="3265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8" name="Straight Arrow Connector 1007"/>
          <p:cNvCxnSpPr/>
          <p:nvPr/>
        </p:nvCxnSpPr>
        <p:spPr bwMode="auto">
          <a:xfrm>
            <a:off x="122140" y="841535"/>
            <a:ext cx="3265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9" name="Straight Arrow Connector 1008"/>
          <p:cNvCxnSpPr/>
          <p:nvPr/>
        </p:nvCxnSpPr>
        <p:spPr bwMode="auto">
          <a:xfrm>
            <a:off x="122080" y="1499371"/>
            <a:ext cx="3265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0" name="Straight Arrow Connector 1009"/>
          <p:cNvCxnSpPr/>
          <p:nvPr/>
        </p:nvCxnSpPr>
        <p:spPr bwMode="auto">
          <a:xfrm>
            <a:off x="118326" y="2859682"/>
            <a:ext cx="3265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2" name="Elbow Connector 1011"/>
          <p:cNvCxnSpPr/>
          <p:nvPr/>
        </p:nvCxnSpPr>
        <p:spPr bwMode="auto">
          <a:xfrm rot="16200000" flipV="1">
            <a:off x="-103763" y="533103"/>
            <a:ext cx="2638574" cy="2350676"/>
          </a:xfrm>
          <a:prstGeom prst="bentConnector3">
            <a:avLst>
              <a:gd name="adj1" fmla="val 10296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9" name="Straight Connector 1018"/>
          <p:cNvCxnSpPr/>
          <p:nvPr/>
        </p:nvCxnSpPr>
        <p:spPr bwMode="auto">
          <a:xfrm>
            <a:off x="40186" y="310776"/>
            <a:ext cx="0" cy="44031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3" name="Straight Arrow Connector 1022"/>
          <p:cNvCxnSpPr/>
          <p:nvPr/>
        </p:nvCxnSpPr>
        <p:spPr bwMode="auto">
          <a:xfrm>
            <a:off x="30482" y="4723871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4" name="Straight Arrow Connector 1023"/>
          <p:cNvCxnSpPr/>
          <p:nvPr/>
        </p:nvCxnSpPr>
        <p:spPr bwMode="auto">
          <a:xfrm>
            <a:off x="49890" y="4606788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5" name="Straight Arrow Connector 1024"/>
          <p:cNvCxnSpPr/>
          <p:nvPr/>
        </p:nvCxnSpPr>
        <p:spPr bwMode="auto">
          <a:xfrm>
            <a:off x="49890" y="4470928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6" name="Straight Arrow Connector 1025"/>
          <p:cNvCxnSpPr/>
          <p:nvPr/>
        </p:nvCxnSpPr>
        <p:spPr bwMode="auto">
          <a:xfrm>
            <a:off x="49890" y="977381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7" name="Straight Arrow Connector 1026"/>
          <p:cNvCxnSpPr/>
          <p:nvPr/>
        </p:nvCxnSpPr>
        <p:spPr bwMode="auto">
          <a:xfrm>
            <a:off x="49890" y="1394664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7" name="Elbow Connector 196"/>
          <p:cNvCxnSpPr/>
          <p:nvPr/>
        </p:nvCxnSpPr>
        <p:spPr bwMode="auto">
          <a:xfrm rot="10800000">
            <a:off x="1156369" y="1633256"/>
            <a:ext cx="1284650" cy="1279620"/>
          </a:xfrm>
          <a:prstGeom prst="bentConnector3">
            <a:avLst>
              <a:gd name="adj1" fmla="val 14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flipV="1">
            <a:off x="1156369" y="1098319"/>
            <a:ext cx="0" cy="52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8" name="Straight Arrow Connector 1027"/>
          <p:cNvCxnSpPr/>
          <p:nvPr/>
        </p:nvCxnSpPr>
        <p:spPr bwMode="auto">
          <a:xfrm flipH="1">
            <a:off x="775631" y="1108024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9" name="Straight Arrow Connector 1028"/>
          <p:cNvCxnSpPr/>
          <p:nvPr/>
        </p:nvCxnSpPr>
        <p:spPr bwMode="auto">
          <a:xfrm flipH="1">
            <a:off x="775631" y="1232363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0" name="Straight Arrow Connector 1029"/>
          <p:cNvCxnSpPr/>
          <p:nvPr/>
        </p:nvCxnSpPr>
        <p:spPr bwMode="auto">
          <a:xfrm flipH="1">
            <a:off x="793216" y="1632380"/>
            <a:ext cx="3713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5" name="Elbow Connector 214"/>
          <p:cNvCxnSpPr/>
          <p:nvPr/>
        </p:nvCxnSpPr>
        <p:spPr bwMode="auto">
          <a:xfrm rot="5400000">
            <a:off x="772808" y="4135715"/>
            <a:ext cx="2260641" cy="1075783"/>
          </a:xfrm>
          <a:prstGeom prst="bentConnector3">
            <a:avLst>
              <a:gd name="adj1" fmla="val 10022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flipV="1">
            <a:off x="1365236" y="4840742"/>
            <a:ext cx="0" cy="9590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1" name="Straight Arrow Connector 1030"/>
          <p:cNvCxnSpPr/>
          <p:nvPr/>
        </p:nvCxnSpPr>
        <p:spPr bwMode="auto">
          <a:xfrm flipH="1">
            <a:off x="737318" y="4844475"/>
            <a:ext cx="6351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2" name="Straight Connector 1031"/>
          <p:cNvCxnSpPr/>
          <p:nvPr/>
        </p:nvCxnSpPr>
        <p:spPr bwMode="auto">
          <a:xfrm>
            <a:off x="909611" y="5404685"/>
            <a:ext cx="3208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3" name="Straight Arrow Connector 1032"/>
          <p:cNvCxnSpPr/>
          <p:nvPr/>
        </p:nvCxnSpPr>
        <p:spPr bwMode="auto">
          <a:xfrm flipH="1">
            <a:off x="2073161" y="620160"/>
            <a:ext cx="2501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4" name="Straight Arrow Connector 1033"/>
          <p:cNvCxnSpPr/>
          <p:nvPr/>
        </p:nvCxnSpPr>
        <p:spPr bwMode="auto">
          <a:xfrm flipH="1">
            <a:off x="2061129" y="1130948"/>
            <a:ext cx="2501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5" name="Straight Arrow Connector 1034"/>
          <p:cNvCxnSpPr/>
          <p:nvPr/>
        </p:nvCxnSpPr>
        <p:spPr bwMode="auto">
          <a:xfrm>
            <a:off x="3466428" y="5674669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6" name="Straight Arrow Connector 1035"/>
          <p:cNvCxnSpPr/>
          <p:nvPr/>
        </p:nvCxnSpPr>
        <p:spPr bwMode="auto">
          <a:xfrm flipH="1">
            <a:off x="3675380" y="6005885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7" name="Straight Arrow Connector 1036"/>
          <p:cNvCxnSpPr/>
          <p:nvPr/>
        </p:nvCxnSpPr>
        <p:spPr bwMode="auto">
          <a:xfrm>
            <a:off x="3476133" y="6004614"/>
            <a:ext cx="1886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8" name="Straight Arrow Connector 1037"/>
          <p:cNvCxnSpPr/>
          <p:nvPr/>
        </p:nvCxnSpPr>
        <p:spPr bwMode="auto">
          <a:xfrm>
            <a:off x="2440176" y="4685618"/>
            <a:ext cx="6036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9" name="Straight Arrow Connector 1038"/>
          <p:cNvCxnSpPr/>
          <p:nvPr/>
        </p:nvCxnSpPr>
        <p:spPr bwMode="auto">
          <a:xfrm>
            <a:off x="2440176" y="4797584"/>
            <a:ext cx="6036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0" name="Straight Arrow Connector 1039"/>
          <p:cNvCxnSpPr/>
          <p:nvPr/>
        </p:nvCxnSpPr>
        <p:spPr bwMode="auto">
          <a:xfrm>
            <a:off x="2432089" y="4914965"/>
            <a:ext cx="6036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1" name="Straight Arrow Connector 1040"/>
          <p:cNvCxnSpPr/>
          <p:nvPr/>
        </p:nvCxnSpPr>
        <p:spPr bwMode="auto">
          <a:xfrm>
            <a:off x="2450729" y="4563602"/>
            <a:ext cx="6036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2" name="Straight Arrow Connector 1041"/>
          <p:cNvCxnSpPr/>
          <p:nvPr/>
        </p:nvCxnSpPr>
        <p:spPr bwMode="auto">
          <a:xfrm>
            <a:off x="2452226" y="4434095"/>
            <a:ext cx="6036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Straight Connector 231"/>
          <p:cNvCxnSpPr/>
          <p:nvPr/>
        </p:nvCxnSpPr>
        <p:spPr bwMode="auto">
          <a:xfrm>
            <a:off x="2389242" y="3456646"/>
            <a:ext cx="0" cy="4649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3" name="Straight Arrow Connector 1042"/>
          <p:cNvCxnSpPr/>
          <p:nvPr/>
        </p:nvCxnSpPr>
        <p:spPr bwMode="auto">
          <a:xfrm>
            <a:off x="2367836" y="3895996"/>
            <a:ext cx="674055" cy="61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4" name="Straight Arrow Connector 1043"/>
          <p:cNvCxnSpPr/>
          <p:nvPr/>
        </p:nvCxnSpPr>
        <p:spPr bwMode="auto">
          <a:xfrm>
            <a:off x="2367836" y="3030551"/>
            <a:ext cx="674055" cy="61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5" name="Straight Arrow Connector 1044"/>
          <p:cNvCxnSpPr/>
          <p:nvPr/>
        </p:nvCxnSpPr>
        <p:spPr bwMode="auto">
          <a:xfrm>
            <a:off x="2392902" y="2893190"/>
            <a:ext cx="674055" cy="61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6" name="Straight Arrow Connector 1045"/>
          <p:cNvCxnSpPr/>
          <p:nvPr/>
        </p:nvCxnSpPr>
        <p:spPr bwMode="auto">
          <a:xfrm>
            <a:off x="2392756" y="2756746"/>
            <a:ext cx="674055" cy="61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7" name="Straight Arrow Connector 1046"/>
          <p:cNvCxnSpPr/>
          <p:nvPr/>
        </p:nvCxnSpPr>
        <p:spPr bwMode="auto">
          <a:xfrm>
            <a:off x="4619608" y="808478"/>
            <a:ext cx="313775" cy="46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1" name="Straight Connector 240"/>
          <p:cNvCxnSpPr/>
          <p:nvPr/>
        </p:nvCxnSpPr>
        <p:spPr bwMode="auto">
          <a:xfrm>
            <a:off x="2381155" y="604889"/>
            <a:ext cx="5901947" cy="51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8" name="Straight Connector 1047"/>
          <p:cNvCxnSpPr/>
          <p:nvPr/>
        </p:nvCxnSpPr>
        <p:spPr bwMode="auto">
          <a:xfrm flipH="1">
            <a:off x="4610121" y="102036"/>
            <a:ext cx="12061" cy="38983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9" name="Straight Arrow Connector 1048"/>
          <p:cNvCxnSpPr/>
          <p:nvPr/>
        </p:nvCxnSpPr>
        <p:spPr bwMode="auto">
          <a:xfrm>
            <a:off x="4619339" y="937895"/>
            <a:ext cx="313775" cy="46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0" name="Straight Arrow Connector 1049"/>
          <p:cNvCxnSpPr/>
          <p:nvPr/>
        </p:nvCxnSpPr>
        <p:spPr bwMode="auto">
          <a:xfrm>
            <a:off x="4619608" y="1525276"/>
            <a:ext cx="3536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1" name="Straight Arrow Connector 1050"/>
          <p:cNvCxnSpPr/>
          <p:nvPr/>
        </p:nvCxnSpPr>
        <p:spPr bwMode="auto">
          <a:xfrm>
            <a:off x="4610676" y="2043410"/>
            <a:ext cx="3536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2" name="Straight Arrow Connector 1051"/>
          <p:cNvCxnSpPr/>
          <p:nvPr/>
        </p:nvCxnSpPr>
        <p:spPr bwMode="auto">
          <a:xfrm>
            <a:off x="4603991" y="2527359"/>
            <a:ext cx="3536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3" name="Straight Arrow Connector 1052"/>
          <p:cNvCxnSpPr/>
          <p:nvPr/>
        </p:nvCxnSpPr>
        <p:spPr bwMode="auto">
          <a:xfrm flipH="1">
            <a:off x="4359949" y="1578468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4" name="Straight Arrow Connector 1053"/>
          <p:cNvCxnSpPr/>
          <p:nvPr/>
        </p:nvCxnSpPr>
        <p:spPr bwMode="auto">
          <a:xfrm>
            <a:off x="4627426" y="2997658"/>
            <a:ext cx="3536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5" name="Straight Arrow Connector 1054"/>
          <p:cNvCxnSpPr/>
          <p:nvPr/>
        </p:nvCxnSpPr>
        <p:spPr bwMode="auto">
          <a:xfrm>
            <a:off x="2392902" y="927105"/>
            <a:ext cx="6403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6" name="Straight Arrow Connector 1055"/>
          <p:cNvCxnSpPr/>
          <p:nvPr/>
        </p:nvCxnSpPr>
        <p:spPr bwMode="auto">
          <a:xfrm flipH="1">
            <a:off x="4360216" y="1706862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7" name="Straight Arrow Connector 1056"/>
          <p:cNvCxnSpPr/>
          <p:nvPr/>
        </p:nvCxnSpPr>
        <p:spPr bwMode="auto">
          <a:xfrm flipH="1">
            <a:off x="4353264" y="1835585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8" name="Straight Arrow Connector 1057"/>
          <p:cNvCxnSpPr/>
          <p:nvPr/>
        </p:nvCxnSpPr>
        <p:spPr bwMode="auto">
          <a:xfrm flipH="1">
            <a:off x="4350659" y="938927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9" name="Straight Arrow Connector 1058"/>
          <p:cNvCxnSpPr/>
          <p:nvPr/>
        </p:nvCxnSpPr>
        <p:spPr bwMode="auto">
          <a:xfrm flipH="1">
            <a:off x="4354521" y="808619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0" name="Straight Arrow Connector 1059"/>
          <p:cNvCxnSpPr/>
          <p:nvPr/>
        </p:nvCxnSpPr>
        <p:spPr bwMode="auto">
          <a:xfrm flipH="1">
            <a:off x="4375869" y="3489371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1" name="Straight Arrow Connector 1060"/>
          <p:cNvCxnSpPr/>
          <p:nvPr/>
        </p:nvCxnSpPr>
        <p:spPr bwMode="auto">
          <a:xfrm flipH="1">
            <a:off x="4367782" y="3997233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2" name="Straight Connector 1061"/>
          <p:cNvCxnSpPr/>
          <p:nvPr/>
        </p:nvCxnSpPr>
        <p:spPr bwMode="auto">
          <a:xfrm>
            <a:off x="6451286" y="609997"/>
            <a:ext cx="0" cy="56876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2" name="Elbow Connector 251"/>
          <p:cNvCxnSpPr/>
          <p:nvPr/>
        </p:nvCxnSpPr>
        <p:spPr bwMode="auto">
          <a:xfrm>
            <a:off x="2432089" y="5804272"/>
            <a:ext cx="5931231" cy="406819"/>
          </a:xfrm>
          <a:prstGeom prst="bentConnector3">
            <a:avLst>
              <a:gd name="adj1" fmla="val 9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3" name="Straight Connector 1062"/>
          <p:cNvCxnSpPr/>
          <p:nvPr/>
        </p:nvCxnSpPr>
        <p:spPr bwMode="auto">
          <a:xfrm>
            <a:off x="5589868" y="1954837"/>
            <a:ext cx="0" cy="42406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4" name="Straight Arrow Connector 1063"/>
          <p:cNvCxnSpPr/>
          <p:nvPr/>
        </p:nvCxnSpPr>
        <p:spPr bwMode="auto">
          <a:xfrm>
            <a:off x="5589868" y="1958236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5" name="Straight Arrow Connector 1064"/>
          <p:cNvCxnSpPr/>
          <p:nvPr/>
        </p:nvCxnSpPr>
        <p:spPr bwMode="auto">
          <a:xfrm>
            <a:off x="5581865" y="2687208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6" name="Straight Arrow Connector 1065"/>
          <p:cNvCxnSpPr/>
          <p:nvPr/>
        </p:nvCxnSpPr>
        <p:spPr bwMode="auto">
          <a:xfrm>
            <a:off x="5589868" y="3629048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7" name="Straight Arrow Connector 1066"/>
          <p:cNvCxnSpPr/>
          <p:nvPr/>
        </p:nvCxnSpPr>
        <p:spPr bwMode="auto">
          <a:xfrm flipH="1">
            <a:off x="5323482" y="5504015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8" name="Straight Arrow Connector 1067"/>
          <p:cNvCxnSpPr/>
          <p:nvPr/>
        </p:nvCxnSpPr>
        <p:spPr bwMode="auto">
          <a:xfrm flipH="1">
            <a:off x="5323962" y="5634491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9" name="Straight Arrow Connector 1068"/>
          <p:cNvCxnSpPr/>
          <p:nvPr/>
        </p:nvCxnSpPr>
        <p:spPr bwMode="auto">
          <a:xfrm flipH="1">
            <a:off x="5332174" y="5734491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0" name="Straight Arrow Connector 1069"/>
          <p:cNvCxnSpPr/>
          <p:nvPr/>
        </p:nvCxnSpPr>
        <p:spPr bwMode="auto">
          <a:xfrm flipH="1">
            <a:off x="6203458" y="817173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1" name="Straight Arrow Connector 1070"/>
          <p:cNvCxnSpPr/>
          <p:nvPr/>
        </p:nvCxnSpPr>
        <p:spPr bwMode="auto">
          <a:xfrm flipH="1">
            <a:off x="6193775" y="938927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2" name="Straight Arrow Connector 1071"/>
          <p:cNvCxnSpPr/>
          <p:nvPr/>
        </p:nvCxnSpPr>
        <p:spPr bwMode="auto">
          <a:xfrm flipH="1">
            <a:off x="6195390" y="1067570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3" name="Straight Arrow Connector 1072"/>
          <p:cNvCxnSpPr/>
          <p:nvPr/>
        </p:nvCxnSpPr>
        <p:spPr bwMode="auto">
          <a:xfrm flipH="1">
            <a:off x="6195371" y="1206588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4" name="Straight Arrow Connector 1073"/>
          <p:cNvCxnSpPr/>
          <p:nvPr/>
        </p:nvCxnSpPr>
        <p:spPr bwMode="auto">
          <a:xfrm flipH="1">
            <a:off x="6194534" y="1326461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5" name="Straight Arrow Connector 1074"/>
          <p:cNvCxnSpPr/>
          <p:nvPr/>
        </p:nvCxnSpPr>
        <p:spPr bwMode="auto">
          <a:xfrm flipH="1">
            <a:off x="6193775" y="1440310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6" name="Straight Arrow Connector 1075"/>
          <p:cNvCxnSpPr/>
          <p:nvPr/>
        </p:nvCxnSpPr>
        <p:spPr bwMode="auto">
          <a:xfrm>
            <a:off x="5597358" y="2097084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7" name="Straight Arrow Connector 1076"/>
          <p:cNvCxnSpPr/>
          <p:nvPr/>
        </p:nvCxnSpPr>
        <p:spPr bwMode="auto">
          <a:xfrm flipH="1">
            <a:off x="6185336" y="2258747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8" name="Straight Arrow Connector 1077"/>
          <p:cNvCxnSpPr/>
          <p:nvPr/>
        </p:nvCxnSpPr>
        <p:spPr bwMode="auto">
          <a:xfrm flipH="1">
            <a:off x="6185688" y="2388234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9" name="Straight Arrow Connector 1078"/>
          <p:cNvCxnSpPr/>
          <p:nvPr/>
        </p:nvCxnSpPr>
        <p:spPr bwMode="auto">
          <a:xfrm flipH="1">
            <a:off x="6200559" y="2535792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0" name="Straight Arrow Connector 1079"/>
          <p:cNvCxnSpPr/>
          <p:nvPr/>
        </p:nvCxnSpPr>
        <p:spPr bwMode="auto">
          <a:xfrm flipH="1">
            <a:off x="6195371" y="3139055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1" name="Straight Arrow Connector 1080"/>
          <p:cNvCxnSpPr/>
          <p:nvPr/>
        </p:nvCxnSpPr>
        <p:spPr bwMode="auto">
          <a:xfrm flipH="1">
            <a:off x="6194088" y="3777595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2" name="Straight Arrow Connector 1081"/>
          <p:cNvCxnSpPr/>
          <p:nvPr/>
        </p:nvCxnSpPr>
        <p:spPr bwMode="auto">
          <a:xfrm flipH="1">
            <a:off x="6203458" y="3932890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3" name="Straight Arrow Connector 1082"/>
          <p:cNvCxnSpPr/>
          <p:nvPr/>
        </p:nvCxnSpPr>
        <p:spPr bwMode="auto">
          <a:xfrm flipH="1">
            <a:off x="6200054" y="4060388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4" name="Straight Arrow Connector 1083"/>
          <p:cNvCxnSpPr/>
          <p:nvPr/>
        </p:nvCxnSpPr>
        <p:spPr bwMode="auto">
          <a:xfrm flipH="1">
            <a:off x="6194088" y="4198657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5" name="Straight Arrow Connector 1084"/>
          <p:cNvCxnSpPr/>
          <p:nvPr/>
        </p:nvCxnSpPr>
        <p:spPr bwMode="auto">
          <a:xfrm flipH="1">
            <a:off x="6193775" y="4334445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6" name="Straight Arrow Connector 1085"/>
          <p:cNvCxnSpPr/>
          <p:nvPr/>
        </p:nvCxnSpPr>
        <p:spPr bwMode="auto">
          <a:xfrm flipH="1">
            <a:off x="6193775" y="4844475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7" name="Straight Arrow Connector 1086"/>
          <p:cNvCxnSpPr/>
          <p:nvPr/>
        </p:nvCxnSpPr>
        <p:spPr bwMode="auto">
          <a:xfrm flipH="1">
            <a:off x="6193775" y="4974884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8" name="Straight Arrow Connector 1087"/>
          <p:cNvCxnSpPr/>
          <p:nvPr/>
        </p:nvCxnSpPr>
        <p:spPr bwMode="auto">
          <a:xfrm flipH="1">
            <a:off x="6185336" y="5108829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9" name="Straight Arrow Connector 1088"/>
          <p:cNvCxnSpPr/>
          <p:nvPr/>
        </p:nvCxnSpPr>
        <p:spPr bwMode="auto">
          <a:xfrm flipH="1">
            <a:off x="6185688" y="5617603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0" name="Straight Arrow Connector 1089"/>
          <p:cNvCxnSpPr/>
          <p:nvPr/>
        </p:nvCxnSpPr>
        <p:spPr bwMode="auto">
          <a:xfrm flipH="1">
            <a:off x="6193424" y="5737737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1" name="Straight Arrow Connector 1090"/>
          <p:cNvCxnSpPr/>
          <p:nvPr/>
        </p:nvCxnSpPr>
        <p:spPr bwMode="auto">
          <a:xfrm>
            <a:off x="6454186" y="820829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2" name="Straight Arrow Connector 1091"/>
          <p:cNvCxnSpPr/>
          <p:nvPr/>
        </p:nvCxnSpPr>
        <p:spPr bwMode="auto">
          <a:xfrm>
            <a:off x="6454639" y="935192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3" name="Straight Arrow Connector 1092"/>
          <p:cNvCxnSpPr/>
          <p:nvPr/>
        </p:nvCxnSpPr>
        <p:spPr bwMode="auto">
          <a:xfrm>
            <a:off x="6454205" y="1742584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4" name="Straight Arrow Connector 1093"/>
          <p:cNvCxnSpPr/>
          <p:nvPr/>
        </p:nvCxnSpPr>
        <p:spPr bwMode="auto">
          <a:xfrm>
            <a:off x="6460340" y="2828446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5" name="Straight Arrow Connector 1094"/>
          <p:cNvCxnSpPr/>
          <p:nvPr/>
        </p:nvCxnSpPr>
        <p:spPr bwMode="auto">
          <a:xfrm>
            <a:off x="6446023" y="3610523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6" name="Straight Arrow Connector 1095"/>
          <p:cNvCxnSpPr/>
          <p:nvPr/>
        </p:nvCxnSpPr>
        <p:spPr bwMode="auto">
          <a:xfrm>
            <a:off x="6454490" y="4126892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7" name="Straight Arrow Connector 1096"/>
          <p:cNvCxnSpPr/>
          <p:nvPr/>
        </p:nvCxnSpPr>
        <p:spPr bwMode="auto">
          <a:xfrm>
            <a:off x="6454490" y="4657754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8" name="Straight Arrow Connector 1097"/>
          <p:cNvCxnSpPr/>
          <p:nvPr/>
        </p:nvCxnSpPr>
        <p:spPr bwMode="auto">
          <a:xfrm>
            <a:off x="6452202" y="4770441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9" name="Straight Arrow Connector 1098"/>
          <p:cNvCxnSpPr/>
          <p:nvPr/>
        </p:nvCxnSpPr>
        <p:spPr bwMode="auto">
          <a:xfrm>
            <a:off x="6462131" y="5281384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0" name="Straight Arrow Connector 1099"/>
          <p:cNvCxnSpPr/>
          <p:nvPr/>
        </p:nvCxnSpPr>
        <p:spPr bwMode="auto">
          <a:xfrm>
            <a:off x="6462727" y="5612395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1" name="Straight Connector 1100"/>
          <p:cNvCxnSpPr/>
          <p:nvPr/>
        </p:nvCxnSpPr>
        <p:spPr bwMode="auto">
          <a:xfrm>
            <a:off x="7312940" y="682466"/>
            <a:ext cx="0" cy="55367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1" name="Elbow Connector 280"/>
          <p:cNvCxnSpPr/>
          <p:nvPr/>
        </p:nvCxnSpPr>
        <p:spPr bwMode="auto">
          <a:xfrm flipV="1">
            <a:off x="2432089" y="1452944"/>
            <a:ext cx="1597884" cy="169001"/>
          </a:xfrm>
          <a:prstGeom prst="bentConnector3">
            <a:avLst>
              <a:gd name="adj1" fmla="val 40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Connector 328"/>
          <p:cNvCxnSpPr/>
          <p:nvPr/>
        </p:nvCxnSpPr>
        <p:spPr bwMode="auto">
          <a:xfrm>
            <a:off x="2327423" y="548113"/>
            <a:ext cx="50440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3" name="Straight Connector 1102"/>
          <p:cNvCxnSpPr/>
          <p:nvPr/>
        </p:nvCxnSpPr>
        <p:spPr bwMode="auto">
          <a:xfrm>
            <a:off x="7371425" y="532615"/>
            <a:ext cx="0" cy="57410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4" name="Straight Connector 1103"/>
          <p:cNvCxnSpPr/>
          <p:nvPr/>
        </p:nvCxnSpPr>
        <p:spPr bwMode="auto">
          <a:xfrm>
            <a:off x="7363338" y="6273630"/>
            <a:ext cx="9104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7" name="Straight Arrow Connector 1106"/>
          <p:cNvCxnSpPr/>
          <p:nvPr/>
        </p:nvCxnSpPr>
        <p:spPr bwMode="auto">
          <a:xfrm flipH="1">
            <a:off x="7064503" y="699904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9" name="Straight Arrow Connector 1108"/>
          <p:cNvCxnSpPr/>
          <p:nvPr/>
        </p:nvCxnSpPr>
        <p:spPr bwMode="auto">
          <a:xfrm flipH="1">
            <a:off x="7050025" y="1440310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0" name="Straight Arrow Connector 1109"/>
          <p:cNvCxnSpPr/>
          <p:nvPr/>
        </p:nvCxnSpPr>
        <p:spPr bwMode="auto">
          <a:xfrm flipH="1">
            <a:off x="7058112" y="1588691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1" name="Straight Arrow Connector 1110"/>
          <p:cNvCxnSpPr/>
          <p:nvPr/>
        </p:nvCxnSpPr>
        <p:spPr bwMode="auto">
          <a:xfrm flipH="1">
            <a:off x="7058112" y="2250659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2" name="Straight Arrow Connector 1111"/>
          <p:cNvCxnSpPr/>
          <p:nvPr/>
        </p:nvCxnSpPr>
        <p:spPr bwMode="auto">
          <a:xfrm flipH="1">
            <a:off x="7058112" y="2399137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3" name="Straight Arrow Connector 1112"/>
          <p:cNvCxnSpPr/>
          <p:nvPr/>
        </p:nvCxnSpPr>
        <p:spPr bwMode="auto">
          <a:xfrm flipH="1">
            <a:off x="7057840" y="2549769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4" name="Straight Arrow Connector 1113"/>
          <p:cNvCxnSpPr/>
          <p:nvPr/>
        </p:nvCxnSpPr>
        <p:spPr bwMode="auto">
          <a:xfrm flipH="1">
            <a:off x="7058112" y="2679121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5" name="Straight Arrow Connector 1114"/>
          <p:cNvCxnSpPr/>
          <p:nvPr/>
        </p:nvCxnSpPr>
        <p:spPr bwMode="auto">
          <a:xfrm flipH="1">
            <a:off x="7050025" y="2962498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6" name="Straight Arrow Connector 1115"/>
          <p:cNvCxnSpPr/>
          <p:nvPr/>
        </p:nvCxnSpPr>
        <p:spPr bwMode="auto">
          <a:xfrm flipH="1">
            <a:off x="7050025" y="3101554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7" name="Straight Arrow Connector 1116"/>
          <p:cNvCxnSpPr/>
          <p:nvPr/>
        </p:nvCxnSpPr>
        <p:spPr bwMode="auto">
          <a:xfrm flipH="1">
            <a:off x="7097835" y="5462630"/>
            <a:ext cx="2151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9" name="Straight Arrow Connector 1118"/>
          <p:cNvCxnSpPr/>
          <p:nvPr/>
        </p:nvCxnSpPr>
        <p:spPr bwMode="auto">
          <a:xfrm flipH="1">
            <a:off x="7106704" y="5728338"/>
            <a:ext cx="2144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1" name="Straight Arrow Connector 1120"/>
          <p:cNvCxnSpPr/>
          <p:nvPr/>
        </p:nvCxnSpPr>
        <p:spPr bwMode="auto">
          <a:xfrm>
            <a:off x="7330541" y="5457988"/>
            <a:ext cx="3202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3" name="Straight Arrow Connector 1122"/>
          <p:cNvCxnSpPr/>
          <p:nvPr/>
        </p:nvCxnSpPr>
        <p:spPr bwMode="auto">
          <a:xfrm>
            <a:off x="7314474" y="3548988"/>
            <a:ext cx="3202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4" name="Straight Arrow Connector 1123"/>
          <p:cNvCxnSpPr/>
          <p:nvPr/>
        </p:nvCxnSpPr>
        <p:spPr bwMode="auto">
          <a:xfrm>
            <a:off x="7314367" y="1551103"/>
            <a:ext cx="3202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5" name="Straight Connector 1124"/>
          <p:cNvCxnSpPr/>
          <p:nvPr/>
        </p:nvCxnSpPr>
        <p:spPr bwMode="auto">
          <a:xfrm>
            <a:off x="8273764" y="618084"/>
            <a:ext cx="0" cy="39403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7" name="Straight Arrow Connector 1126"/>
          <p:cNvCxnSpPr/>
          <p:nvPr/>
        </p:nvCxnSpPr>
        <p:spPr bwMode="auto">
          <a:xfrm>
            <a:off x="7363338" y="758546"/>
            <a:ext cx="2714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9" name="Straight Arrow Connector 1128"/>
          <p:cNvCxnSpPr/>
          <p:nvPr/>
        </p:nvCxnSpPr>
        <p:spPr bwMode="auto">
          <a:xfrm>
            <a:off x="7362866" y="1413313"/>
            <a:ext cx="2714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0" name="Straight Arrow Connector 1129"/>
          <p:cNvCxnSpPr/>
          <p:nvPr/>
        </p:nvCxnSpPr>
        <p:spPr bwMode="auto">
          <a:xfrm>
            <a:off x="7363338" y="2071702"/>
            <a:ext cx="2714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1" name="Straight Arrow Connector 1130"/>
          <p:cNvCxnSpPr/>
          <p:nvPr/>
        </p:nvCxnSpPr>
        <p:spPr bwMode="auto">
          <a:xfrm>
            <a:off x="7363255" y="2893190"/>
            <a:ext cx="2714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2" name="Straight Connector 1131"/>
          <p:cNvCxnSpPr/>
          <p:nvPr/>
        </p:nvCxnSpPr>
        <p:spPr bwMode="auto">
          <a:xfrm>
            <a:off x="8273764" y="4687884"/>
            <a:ext cx="0" cy="15938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5" name="Straight Arrow Connector 1134"/>
          <p:cNvCxnSpPr/>
          <p:nvPr/>
        </p:nvCxnSpPr>
        <p:spPr bwMode="auto">
          <a:xfrm>
            <a:off x="8273764" y="5169291"/>
            <a:ext cx="3237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7" name="Straight Arrow Connector 1136"/>
          <p:cNvCxnSpPr/>
          <p:nvPr/>
        </p:nvCxnSpPr>
        <p:spPr bwMode="auto">
          <a:xfrm>
            <a:off x="8273764" y="5699368"/>
            <a:ext cx="3237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8" name="Straight Arrow Connector 1137"/>
          <p:cNvCxnSpPr/>
          <p:nvPr/>
        </p:nvCxnSpPr>
        <p:spPr bwMode="auto">
          <a:xfrm flipH="1">
            <a:off x="7985521" y="5565237"/>
            <a:ext cx="2882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0" name="Straight Arrow Connector 1139"/>
          <p:cNvCxnSpPr/>
          <p:nvPr/>
        </p:nvCxnSpPr>
        <p:spPr bwMode="auto">
          <a:xfrm flipH="1">
            <a:off x="7977664" y="5703054"/>
            <a:ext cx="2882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1" name="Straight Arrow Connector 1140"/>
          <p:cNvCxnSpPr/>
          <p:nvPr/>
        </p:nvCxnSpPr>
        <p:spPr bwMode="auto">
          <a:xfrm flipH="1">
            <a:off x="7979988" y="4837315"/>
            <a:ext cx="2882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2" name="Straight Arrow Connector 1141"/>
          <p:cNvCxnSpPr/>
          <p:nvPr/>
        </p:nvCxnSpPr>
        <p:spPr bwMode="auto">
          <a:xfrm flipH="1">
            <a:off x="7977664" y="4699658"/>
            <a:ext cx="2882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4" name="Straight Arrow Connector 1143"/>
          <p:cNvCxnSpPr/>
          <p:nvPr/>
        </p:nvCxnSpPr>
        <p:spPr bwMode="auto">
          <a:xfrm flipH="1">
            <a:off x="7967467" y="889978"/>
            <a:ext cx="315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5" name="Straight Arrow Connector 1144"/>
          <p:cNvCxnSpPr/>
          <p:nvPr/>
        </p:nvCxnSpPr>
        <p:spPr bwMode="auto">
          <a:xfrm>
            <a:off x="8283102" y="771866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9" name="Straight Arrow Connector 1148"/>
          <p:cNvCxnSpPr/>
          <p:nvPr/>
        </p:nvCxnSpPr>
        <p:spPr bwMode="auto">
          <a:xfrm>
            <a:off x="8273764" y="1409251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0" name="Straight Arrow Connector 1149"/>
          <p:cNvCxnSpPr/>
          <p:nvPr/>
        </p:nvCxnSpPr>
        <p:spPr bwMode="auto">
          <a:xfrm>
            <a:off x="8283102" y="1553719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1" name="Straight Arrow Connector 1150"/>
          <p:cNvCxnSpPr/>
          <p:nvPr/>
        </p:nvCxnSpPr>
        <p:spPr bwMode="auto">
          <a:xfrm>
            <a:off x="8283102" y="2097084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2" name="Straight Arrow Connector 1151"/>
          <p:cNvCxnSpPr/>
          <p:nvPr/>
        </p:nvCxnSpPr>
        <p:spPr bwMode="auto">
          <a:xfrm>
            <a:off x="8290170" y="2729753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3" name="Straight Arrow Connector 1152"/>
          <p:cNvCxnSpPr/>
          <p:nvPr/>
        </p:nvCxnSpPr>
        <p:spPr bwMode="auto">
          <a:xfrm>
            <a:off x="8273764" y="3377934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4" name="Straight Arrow Connector 1153"/>
          <p:cNvCxnSpPr/>
          <p:nvPr/>
        </p:nvCxnSpPr>
        <p:spPr bwMode="auto">
          <a:xfrm>
            <a:off x="8273764" y="3886984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5" name="Straight Arrow Connector 1154"/>
          <p:cNvCxnSpPr/>
          <p:nvPr/>
        </p:nvCxnSpPr>
        <p:spPr bwMode="auto">
          <a:xfrm>
            <a:off x="8282082" y="4547487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6" name="Straight Arrow Connector 1155"/>
          <p:cNvCxnSpPr/>
          <p:nvPr/>
        </p:nvCxnSpPr>
        <p:spPr bwMode="auto">
          <a:xfrm>
            <a:off x="8282083" y="4420361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7" name="Straight Arrow Connector 1156"/>
          <p:cNvCxnSpPr/>
          <p:nvPr/>
        </p:nvCxnSpPr>
        <p:spPr bwMode="auto">
          <a:xfrm flipH="1">
            <a:off x="7953464" y="2226834"/>
            <a:ext cx="315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8" name="Straight Arrow Connector 1157"/>
          <p:cNvCxnSpPr/>
          <p:nvPr/>
        </p:nvCxnSpPr>
        <p:spPr bwMode="auto">
          <a:xfrm flipH="1">
            <a:off x="7963388" y="2727885"/>
            <a:ext cx="315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9" name="Straight Arrow Connector 1158"/>
          <p:cNvCxnSpPr/>
          <p:nvPr/>
        </p:nvCxnSpPr>
        <p:spPr bwMode="auto">
          <a:xfrm flipH="1">
            <a:off x="7955301" y="3035815"/>
            <a:ext cx="315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0" name="Straight Arrow Connector 1159"/>
          <p:cNvCxnSpPr/>
          <p:nvPr/>
        </p:nvCxnSpPr>
        <p:spPr bwMode="auto">
          <a:xfrm flipH="1">
            <a:off x="7978440" y="3673136"/>
            <a:ext cx="3036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2" name="Straight Arrow Connector 1161"/>
          <p:cNvCxnSpPr/>
          <p:nvPr/>
        </p:nvCxnSpPr>
        <p:spPr bwMode="auto">
          <a:xfrm flipH="1">
            <a:off x="7961551" y="4182475"/>
            <a:ext cx="3036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3" name="Straight Connector 1162"/>
          <p:cNvCxnSpPr/>
          <p:nvPr/>
        </p:nvCxnSpPr>
        <p:spPr bwMode="auto">
          <a:xfrm>
            <a:off x="8347146" y="889978"/>
            <a:ext cx="0" cy="53211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5" name="Straight Arrow Connector 1164"/>
          <p:cNvCxnSpPr/>
          <p:nvPr/>
        </p:nvCxnSpPr>
        <p:spPr bwMode="auto">
          <a:xfrm>
            <a:off x="8340928" y="894786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6" name="Straight Arrow Connector 1165"/>
          <p:cNvCxnSpPr/>
          <p:nvPr/>
        </p:nvCxnSpPr>
        <p:spPr bwMode="auto">
          <a:xfrm>
            <a:off x="8340928" y="2614578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7" name="Straight Arrow Connector 1166"/>
          <p:cNvCxnSpPr/>
          <p:nvPr/>
        </p:nvCxnSpPr>
        <p:spPr bwMode="auto">
          <a:xfrm>
            <a:off x="8348815" y="2846680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8" name="Straight Arrow Connector 1167"/>
          <p:cNvCxnSpPr/>
          <p:nvPr/>
        </p:nvCxnSpPr>
        <p:spPr bwMode="auto">
          <a:xfrm>
            <a:off x="8348815" y="4660216"/>
            <a:ext cx="2566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1" name="Straight Arrow Connector 1170"/>
          <p:cNvCxnSpPr/>
          <p:nvPr/>
        </p:nvCxnSpPr>
        <p:spPr bwMode="auto">
          <a:xfrm>
            <a:off x="4619608" y="102036"/>
            <a:ext cx="313775" cy="46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2" name="Straight Arrow Connector 1171"/>
          <p:cNvCxnSpPr/>
          <p:nvPr/>
        </p:nvCxnSpPr>
        <p:spPr bwMode="auto">
          <a:xfrm flipH="1">
            <a:off x="4371455" y="102177"/>
            <a:ext cx="2507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5" name="Straight Arrow Connector 1174"/>
          <p:cNvCxnSpPr/>
          <p:nvPr/>
        </p:nvCxnSpPr>
        <p:spPr bwMode="auto">
          <a:xfrm>
            <a:off x="6453284" y="6289178"/>
            <a:ext cx="2991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19988</TotalTime>
  <Words>460</Words>
  <Application>Microsoft Macintosh PowerPoint</Application>
  <PresentationFormat>On-screen Show (4:3)</PresentationFormat>
  <Paragraphs>305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150</cp:revision>
  <dcterms:created xsi:type="dcterms:W3CDTF">2014-02-16T01:31:59Z</dcterms:created>
  <dcterms:modified xsi:type="dcterms:W3CDTF">2016-04-21T21:11:48Z</dcterms:modified>
</cp:coreProperties>
</file>