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5179" autoAdjust="0"/>
  </p:normalViewPr>
  <p:slideViewPr>
    <p:cSldViewPr snapToGrid="0" snapToObjects="1">
      <p:cViewPr>
        <p:scale>
          <a:sx n="135" d="100"/>
          <a:sy n="135" d="100"/>
        </p:scale>
        <p:origin x="-2416" y="-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High Affinity Immunoglobulin Gamma Fc Receptor I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60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Map P12314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936497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Veronique LeBlanc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966021" y="3066621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FCGR1A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P12314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5844333" y="2562531"/>
            <a:ext cx="1106841" cy="466427"/>
            <a:chOff x="507046" y="3634424"/>
            <a:chExt cx="1257639" cy="549865"/>
          </a:xfrm>
        </p:grpSpPr>
        <p:sp>
          <p:nvSpPr>
            <p:cNvPr id="81" name="Snip Same Side Corner Rectangle 8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LAT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O43561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3" name="Elbow Connector 82"/>
          <p:cNvCxnSpPr/>
          <p:nvPr/>
        </p:nvCxnSpPr>
        <p:spPr bwMode="auto">
          <a:xfrm flipV="1">
            <a:off x="4994692" y="2690832"/>
            <a:ext cx="927810" cy="483700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5" name="Group 84"/>
          <p:cNvGrpSpPr/>
          <p:nvPr/>
        </p:nvGrpSpPr>
        <p:grpSpPr>
          <a:xfrm>
            <a:off x="1868742" y="3614081"/>
            <a:ext cx="1106841" cy="466427"/>
            <a:chOff x="507046" y="3634424"/>
            <a:chExt cx="1257639" cy="549865"/>
          </a:xfrm>
        </p:grpSpPr>
        <p:sp>
          <p:nvSpPr>
            <p:cNvPr id="86" name="Snip Same Side Corner Rectangle 8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LILRB2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Q8N423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2" name="Elbow Connector 91"/>
          <p:cNvCxnSpPr>
            <a:endCxn id="66" idx="1"/>
          </p:cNvCxnSpPr>
          <p:nvPr/>
        </p:nvCxnSpPr>
        <p:spPr bwMode="auto">
          <a:xfrm flipV="1">
            <a:off x="2934875" y="3302088"/>
            <a:ext cx="1031146" cy="430588"/>
          </a:xfrm>
          <a:prstGeom prst="bentConnector3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>
            <a:off x="1861364" y="2677411"/>
            <a:ext cx="1106841" cy="466427"/>
            <a:chOff x="507046" y="3634424"/>
            <a:chExt cx="1257639" cy="549865"/>
          </a:xfrm>
        </p:grpSpPr>
        <p:sp>
          <p:nvSpPr>
            <p:cNvPr id="94" name="Snip Same Side Corner Rectangle 9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FCGR3A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P08637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6" name="Elbow Connector 95"/>
          <p:cNvCxnSpPr/>
          <p:nvPr/>
        </p:nvCxnSpPr>
        <p:spPr bwMode="auto">
          <a:xfrm>
            <a:off x="2897413" y="2777625"/>
            <a:ext cx="1117462" cy="389219"/>
          </a:xfrm>
          <a:prstGeom prst="bentConnector3">
            <a:avLst>
              <a:gd name="adj1" fmla="val 52273"/>
            </a:avLst>
          </a:prstGeom>
          <a:ln w="28575" cmpd="sng">
            <a:solidFill>
              <a:srgbClr val="00C100"/>
            </a:solidFill>
            <a:prstDash val="sysDash"/>
            <a:headEnd type="arrow" w="med" len="med"/>
            <a:tailEnd type="arrow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1860503" y="1971070"/>
            <a:ext cx="1106841" cy="466427"/>
            <a:chOff x="507046" y="3634424"/>
            <a:chExt cx="1257639" cy="549865"/>
          </a:xfrm>
        </p:grpSpPr>
        <p:sp>
          <p:nvSpPr>
            <p:cNvPr id="100" name="Snip Same Side Corner Rectangle 9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CRP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P02741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2" name="Elbow Connector 101"/>
          <p:cNvCxnSpPr/>
          <p:nvPr/>
        </p:nvCxnSpPr>
        <p:spPr bwMode="auto">
          <a:xfrm>
            <a:off x="2941943" y="2130337"/>
            <a:ext cx="540000" cy="684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3" name="Group 102"/>
          <p:cNvGrpSpPr/>
          <p:nvPr/>
        </p:nvGrpSpPr>
        <p:grpSpPr>
          <a:xfrm>
            <a:off x="1868742" y="4267638"/>
            <a:ext cx="1106841" cy="466427"/>
            <a:chOff x="507046" y="3634424"/>
            <a:chExt cx="1257639" cy="549865"/>
          </a:xfrm>
        </p:grpSpPr>
        <p:sp>
          <p:nvSpPr>
            <p:cNvPr id="104" name="Snip Same Side Corner Rectangle 10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HRG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P04196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6" name="Elbow Connector 105"/>
          <p:cNvCxnSpPr/>
          <p:nvPr/>
        </p:nvCxnSpPr>
        <p:spPr bwMode="auto">
          <a:xfrm rot="5400000" flipH="1" flipV="1">
            <a:off x="2843085" y="3824467"/>
            <a:ext cx="699153" cy="515573"/>
          </a:xfrm>
          <a:prstGeom prst="bentConnector3">
            <a:avLst>
              <a:gd name="adj1" fmla="val 2771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7" name="Group 106"/>
          <p:cNvGrpSpPr/>
          <p:nvPr/>
        </p:nvGrpSpPr>
        <p:grpSpPr>
          <a:xfrm>
            <a:off x="1860502" y="1260862"/>
            <a:ext cx="1106841" cy="466427"/>
            <a:chOff x="507046" y="3634424"/>
            <a:chExt cx="1257639" cy="549865"/>
          </a:xfrm>
        </p:grpSpPr>
        <p:sp>
          <p:nvSpPr>
            <p:cNvPr id="108" name="Snip Same Side Corner Rectangle 10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APCS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P02743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0" name="Elbow Connector 109"/>
          <p:cNvCxnSpPr/>
          <p:nvPr/>
        </p:nvCxnSpPr>
        <p:spPr bwMode="auto">
          <a:xfrm>
            <a:off x="2946742" y="1444462"/>
            <a:ext cx="540000" cy="684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996281" y="924407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915</TotalTime>
  <Words>29</Words>
  <Application>Microsoft Macintosh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88</cp:revision>
  <dcterms:created xsi:type="dcterms:W3CDTF">2014-02-16T01:31:59Z</dcterms:created>
  <dcterms:modified xsi:type="dcterms:W3CDTF">2016-03-22T23:13:50Z</dcterms:modified>
</cp:coreProperties>
</file>