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201" autoAdjust="0"/>
  </p:normalViewPr>
  <p:slideViewPr>
    <p:cSldViewPr snapToGrid="0" snapToObjects="1">
      <p:cViewPr>
        <p:scale>
          <a:sx n="125" d="100"/>
          <a:sy n="125" d="100"/>
        </p:scale>
        <p:origin x="-2704" y="-4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Cation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-Independent Mannose-6-Phosphate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P11717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86461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Veronique LeBlanc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5355401" y="3150825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IGF2R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P11717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5550984" y="2921636"/>
            <a:ext cx="715674" cy="246221"/>
            <a:chOff x="7592082" y="6020192"/>
            <a:chExt cx="862158" cy="350482"/>
          </a:xfrm>
        </p:grpSpPr>
        <p:sp>
          <p:nvSpPr>
            <p:cNvPr id="8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S2484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550984" y="2735198"/>
            <a:ext cx="715674" cy="246221"/>
            <a:chOff x="7592082" y="6020192"/>
            <a:chExt cx="862158" cy="350482"/>
          </a:xfrm>
        </p:grpSpPr>
        <p:sp>
          <p:nvSpPr>
            <p:cNvPr id="8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S2409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3793295" y="1932731"/>
            <a:ext cx="1340126" cy="445087"/>
            <a:chOff x="371271" y="1139280"/>
            <a:chExt cx="1522707" cy="524707"/>
          </a:xfrm>
        </p:grpSpPr>
        <p:sp>
          <p:nvSpPr>
            <p:cNvPr id="92" name="Rounded Rectangle 9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CSNK2A2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P19784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4" name="Elbow Connector 93"/>
          <p:cNvCxnSpPr/>
          <p:nvPr/>
        </p:nvCxnSpPr>
        <p:spPr bwMode="auto">
          <a:xfrm>
            <a:off x="4934469" y="2177675"/>
            <a:ext cx="720000" cy="86400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5" name="Elbow Connector 94"/>
          <p:cNvCxnSpPr/>
          <p:nvPr/>
        </p:nvCxnSpPr>
        <p:spPr bwMode="auto">
          <a:xfrm>
            <a:off x="5294469" y="2858933"/>
            <a:ext cx="360000" cy="3635"/>
          </a:xfrm>
          <a:prstGeom prst="bentConnector3">
            <a:avLst>
              <a:gd name="adj1" fmla="val 7667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>
            <a:off x="2534642" y="3125927"/>
            <a:ext cx="1106841" cy="466427"/>
            <a:chOff x="507046" y="3634424"/>
            <a:chExt cx="1257639" cy="549865"/>
          </a:xfrm>
        </p:grpSpPr>
        <p:sp>
          <p:nvSpPr>
            <p:cNvPr id="97" name="Snip Same Side Corner Rectangle 9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IGF2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P01344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0" name="Elbow Connector 99"/>
          <p:cNvCxnSpPr/>
          <p:nvPr/>
        </p:nvCxnSpPr>
        <p:spPr bwMode="auto">
          <a:xfrm>
            <a:off x="3613903" y="3282658"/>
            <a:ext cx="1780931" cy="13228"/>
          </a:xfrm>
          <a:prstGeom prst="bentConnector3">
            <a:avLst>
              <a:gd name="adj1" fmla="val 82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1" name="Group 100"/>
          <p:cNvGrpSpPr/>
          <p:nvPr/>
        </p:nvGrpSpPr>
        <p:grpSpPr>
          <a:xfrm>
            <a:off x="2534642" y="2394167"/>
            <a:ext cx="1106841" cy="466427"/>
            <a:chOff x="507046" y="3634424"/>
            <a:chExt cx="1257639" cy="549865"/>
          </a:xfrm>
        </p:grpSpPr>
        <p:sp>
          <p:nvSpPr>
            <p:cNvPr id="102" name="Snip Same Side Corner Rectangle 10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GGA1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Q9UJY5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2534642" y="1789870"/>
            <a:ext cx="1106841" cy="466427"/>
            <a:chOff x="507046" y="3634424"/>
            <a:chExt cx="1257639" cy="549865"/>
          </a:xfrm>
        </p:grpSpPr>
        <p:sp>
          <p:nvSpPr>
            <p:cNvPr id="105" name="Snip Same Side Corner Rectangle 10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GGA2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Q9UJY4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534642" y="1177110"/>
            <a:ext cx="1106841" cy="466427"/>
            <a:chOff x="507046" y="3634424"/>
            <a:chExt cx="1257639" cy="549865"/>
          </a:xfrm>
        </p:grpSpPr>
        <p:sp>
          <p:nvSpPr>
            <p:cNvPr id="108" name="Snip Same Side Corner Rectangle 10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GGA1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Q9NZ52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0" name="Elbow Connector 109"/>
          <p:cNvCxnSpPr/>
          <p:nvPr/>
        </p:nvCxnSpPr>
        <p:spPr bwMode="auto">
          <a:xfrm rot="16200000" flipH="1">
            <a:off x="2744368" y="2233731"/>
            <a:ext cx="1905762" cy="192092"/>
          </a:xfrm>
          <a:prstGeom prst="bentConnector3">
            <a:avLst>
              <a:gd name="adj1" fmla="val -646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1" name="Elbow Connector 110"/>
          <p:cNvCxnSpPr/>
          <p:nvPr/>
        </p:nvCxnSpPr>
        <p:spPr bwMode="auto">
          <a:xfrm flipV="1">
            <a:off x="3602101" y="1955722"/>
            <a:ext cx="189786" cy="1130"/>
          </a:xfrm>
          <a:prstGeom prst="bentConnector3">
            <a:avLst>
              <a:gd name="adj1" fmla="val 96842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2" name="Elbow Connector 111"/>
          <p:cNvCxnSpPr/>
          <p:nvPr/>
        </p:nvCxnSpPr>
        <p:spPr bwMode="auto">
          <a:xfrm flipV="1">
            <a:off x="3603168" y="2567352"/>
            <a:ext cx="189786" cy="1130"/>
          </a:xfrm>
          <a:prstGeom prst="bentConnector3">
            <a:avLst>
              <a:gd name="adj1" fmla="val 96842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3" name="Group 112"/>
          <p:cNvGrpSpPr/>
          <p:nvPr/>
        </p:nvGrpSpPr>
        <p:grpSpPr>
          <a:xfrm>
            <a:off x="1327521" y="3125927"/>
            <a:ext cx="1106841" cy="466427"/>
            <a:chOff x="507046" y="3634424"/>
            <a:chExt cx="1257639" cy="549865"/>
          </a:xfrm>
        </p:grpSpPr>
        <p:sp>
          <p:nvSpPr>
            <p:cNvPr id="114" name="Snip Same Side Corner Rectangle 11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PLIN3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O60664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6" name="Elbow Connector 115"/>
          <p:cNvCxnSpPr/>
          <p:nvPr/>
        </p:nvCxnSpPr>
        <p:spPr bwMode="auto">
          <a:xfrm>
            <a:off x="2370129" y="3309084"/>
            <a:ext cx="1421758" cy="609271"/>
          </a:xfrm>
          <a:prstGeom prst="bentConnector3">
            <a:avLst>
              <a:gd name="adj1" fmla="val 9803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7" name="Elbow Connector 116"/>
          <p:cNvCxnSpPr/>
          <p:nvPr/>
        </p:nvCxnSpPr>
        <p:spPr bwMode="auto">
          <a:xfrm rot="5400000">
            <a:off x="3485534" y="3612002"/>
            <a:ext cx="612706" cy="12700"/>
          </a:xfrm>
          <a:prstGeom prst="bentConnector3">
            <a:avLst>
              <a:gd name="adj1" fmla="val 99747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>
            <a:off x="1317371" y="2394167"/>
            <a:ext cx="1106841" cy="466427"/>
            <a:chOff x="507046" y="3634424"/>
            <a:chExt cx="1257639" cy="549865"/>
          </a:xfrm>
        </p:grpSpPr>
        <p:sp>
          <p:nvSpPr>
            <p:cNvPr id="119" name="Snip Same Side Corner Rectangle 11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PACS1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Q6VY07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1" name="Elbow Connector 120"/>
          <p:cNvCxnSpPr/>
          <p:nvPr/>
        </p:nvCxnSpPr>
        <p:spPr bwMode="auto">
          <a:xfrm>
            <a:off x="2361288" y="2549733"/>
            <a:ext cx="144000" cy="720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6821477" y="3859353"/>
            <a:ext cx="1106841" cy="466427"/>
            <a:chOff x="507046" y="3634424"/>
            <a:chExt cx="1257639" cy="549865"/>
          </a:xfrm>
        </p:grpSpPr>
        <p:sp>
          <p:nvSpPr>
            <p:cNvPr id="123" name="Snip Same Side Corner Rectangle 12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PLAUR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Q03405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5" name="Elbow Connector 124"/>
          <p:cNvCxnSpPr/>
          <p:nvPr/>
        </p:nvCxnSpPr>
        <p:spPr bwMode="auto">
          <a:xfrm>
            <a:off x="6400988" y="3354956"/>
            <a:ext cx="482185" cy="684000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6" name="Group 125"/>
          <p:cNvGrpSpPr/>
          <p:nvPr/>
        </p:nvGrpSpPr>
        <p:grpSpPr>
          <a:xfrm>
            <a:off x="1327521" y="1785685"/>
            <a:ext cx="1106841" cy="466427"/>
            <a:chOff x="507046" y="3634424"/>
            <a:chExt cx="1257639" cy="549865"/>
          </a:xfrm>
        </p:grpSpPr>
        <p:sp>
          <p:nvSpPr>
            <p:cNvPr id="127" name="Snip Same Side Corner Rectangle 12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CREG1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O75629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9" name="Elbow Connector 128"/>
          <p:cNvCxnSpPr/>
          <p:nvPr/>
        </p:nvCxnSpPr>
        <p:spPr bwMode="auto">
          <a:xfrm>
            <a:off x="2361288" y="1937721"/>
            <a:ext cx="144000" cy="720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0" name="Group 129"/>
          <p:cNvGrpSpPr/>
          <p:nvPr/>
        </p:nvGrpSpPr>
        <p:grpSpPr>
          <a:xfrm>
            <a:off x="6821476" y="4610767"/>
            <a:ext cx="1106841" cy="466427"/>
            <a:chOff x="507046" y="3634424"/>
            <a:chExt cx="1257639" cy="549865"/>
          </a:xfrm>
        </p:grpSpPr>
        <p:sp>
          <p:nvSpPr>
            <p:cNvPr id="131" name="Snip Same Side Corner Rectangle 13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CTSD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P07339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3" name="Elbow Connector 132"/>
          <p:cNvCxnSpPr/>
          <p:nvPr/>
        </p:nvCxnSpPr>
        <p:spPr bwMode="auto">
          <a:xfrm rot="16200000" flipH="1">
            <a:off x="6408080" y="4284034"/>
            <a:ext cx="720000" cy="252000"/>
          </a:xfrm>
          <a:prstGeom prst="bentConnector2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4" name="Group 133"/>
          <p:cNvGrpSpPr/>
          <p:nvPr/>
        </p:nvGrpSpPr>
        <p:grpSpPr>
          <a:xfrm>
            <a:off x="6822061" y="2214655"/>
            <a:ext cx="1106841" cy="466427"/>
            <a:chOff x="507046" y="3634424"/>
            <a:chExt cx="1257639" cy="549865"/>
          </a:xfrm>
        </p:grpSpPr>
        <p:sp>
          <p:nvSpPr>
            <p:cNvPr id="135" name="Snip Same Side Corner Rectangle 13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GZMB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P10144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7" name="Elbow Connector 136"/>
          <p:cNvCxnSpPr/>
          <p:nvPr/>
        </p:nvCxnSpPr>
        <p:spPr bwMode="auto">
          <a:xfrm flipV="1">
            <a:off x="6391873" y="2392365"/>
            <a:ext cx="491300" cy="864000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arrow" w="med" len="med"/>
            <a:tailEnd type="arrow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8" name="Group 137"/>
          <p:cNvGrpSpPr/>
          <p:nvPr/>
        </p:nvGrpSpPr>
        <p:grpSpPr>
          <a:xfrm>
            <a:off x="1327521" y="4170346"/>
            <a:ext cx="1106841" cy="466427"/>
            <a:chOff x="507046" y="3634424"/>
            <a:chExt cx="1257639" cy="549865"/>
          </a:xfrm>
        </p:grpSpPr>
        <p:sp>
          <p:nvSpPr>
            <p:cNvPr id="140" name="Snip Same Side Corner Rectangle 13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VPS35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Q96QK1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1317370" y="4827016"/>
            <a:ext cx="1106841" cy="466427"/>
            <a:chOff x="507046" y="3634424"/>
            <a:chExt cx="1257639" cy="549865"/>
          </a:xfrm>
        </p:grpSpPr>
        <p:sp>
          <p:nvSpPr>
            <p:cNvPr id="144" name="Snip Same Side Corner Rectangle 14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VPS26A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O75436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6817339" y="1478579"/>
            <a:ext cx="1106841" cy="466427"/>
            <a:chOff x="507046" y="3634424"/>
            <a:chExt cx="1257639" cy="549865"/>
          </a:xfrm>
        </p:grpSpPr>
        <p:sp>
          <p:nvSpPr>
            <p:cNvPr id="147" name="Snip Same Side Corner Rectangle 14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DPP4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P27487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9" name="Elbow Connector 148"/>
          <p:cNvCxnSpPr/>
          <p:nvPr/>
        </p:nvCxnSpPr>
        <p:spPr bwMode="auto">
          <a:xfrm rot="5400000" flipH="1" flipV="1">
            <a:off x="6394354" y="1882811"/>
            <a:ext cx="720000" cy="252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0" name="Elbow Connector 149"/>
          <p:cNvCxnSpPr/>
          <p:nvPr/>
        </p:nvCxnSpPr>
        <p:spPr bwMode="auto">
          <a:xfrm rot="5400000" flipH="1" flipV="1">
            <a:off x="2226804" y="4078580"/>
            <a:ext cx="420054" cy="126000"/>
          </a:xfrm>
          <a:prstGeom prst="bentConnector3">
            <a:avLst>
              <a:gd name="adj1" fmla="val 4649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4" name="Elbow Connector 153"/>
          <p:cNvCxnSpPr/>
          <p:nvPr/>
        </p:nvCxnSpPr>
        <p:spPr bwMode="auto">
          <a:xfrm rot="5400000" flipH="1" flipV="1">
            <a:off x="2103856" y="4603943"/>
            <a:ext cx="661010" cy="156339"/>
          </a:xfrm>
          <a:prstGeom prst="bentConnector3">
            <a:avLst>
              <a:gd name="adj1" fmla="val 1967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2716088" y="829139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905</TotalTime>
  <Words>49</Words>
  <Application>Microsoft Macintosh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88</cp:revision>
  <dcterms:created xsi:type="dcterms:W3CDTF">2014-02-16T01:31:59Z</dcterms:created>
  <dcterms:modified xsi:type="dcterms:W3CDTF">2016-03-22T23:15:37Z</dcterms:modified>
</cp:coreProperties>
</file>