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2AFF"/>
    <a:srgbClr val="7298BD"/>
    <a:srgbClr val="00C100"/>
    <a:srgbClr val="B1783F"/>
    <a:srgbClr val="969600"/>
    <a:srgbClr val="AB743D"/>
    <a:srgbClr val="8EB8D8"/>
    <a:srgbClr val="FFF777"/>
    <a:srgbClr val="90B1D0"/>
    <a:srgbClr val="00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739" autoAdjust="0"/>
    <p:restoredTop sz="94756" autoAdjust="0"/>
  </p:normalViewPr>
  <p:slideViewPr>
    <p:cSldViewPr snapToGrid="0" snapToObjects="1">
      <p:cViewPr varScale="1">
        <p:scale>
          <a:sx n="140" d="100"/>
          <a:sy n="140" d="100"/>
        </p:scale>
        <p:origin x="-22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5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65D0B-94E1-42B8-BEA4-DFA1429F7219}" type="datetimeFigureOut">
              <a:rPr lang="en-GB" smtClean="0"/>
              <a:t>16-03-22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ECCF5-D3A0-438F-B927-A81215D4E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1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5698082" y="4560675"/>
            <a:ext cx="1106841" cy="466427"/>
            <a:chOff x="507046" y="2817700"/>
            <a:chExt cx="1257639" cy="549865"/>
          </a:xfrm>
        </p:grpSpPr>
        <p:sp>
          <p:nvSpPr>
            <p:cNvPr id="20" name="Snip Same Side Corner Rectangle 19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PPARGC1A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B1783F"/>
                  </a:solidFill>
                  <a:latin typeface="Arial" charset="0"/>
                </a:rPr>
                <a:t>Q9UBK2</a:t>
              </a:r>
              <a:endParaRPr lang="en-US" sz="1050" dirty="0">
                <a:solidFill>
                  <a:srgbClr val="B1783F"/>
                </a:solidFill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6622734" y="1632862"/>
            <a:ext cx="1106841" cy="466427"/>
            <a:chOff x="537046" y="6214612"/>
            <a:chExt cx="1257639" cy="549865"/>
          </a:xfrm>
        </p:grpSpPr>
        <p:sp>
          <p:nvSpPr>
            <p:cNvPr id="40" name="Snip Same Side Corner Rectangle 39"/>
            <p:cNvSpPr/>
            <p:nvPr/>
          </p:nvSpPr>
          <p:spPr bwMode="auto">
            <a:xfrm>
              <a:off x="625865" y="6214612"/>
              <a:ext cx="1080000" cy="540000"/>
            </a:xfrm>
            <a:prstGeom prst="snip2SameRect">
              <a:avLst>
                <a:gd name="adj1" fmla="val 50000"/>
                <a:gd name="adj2" fmla="val 48148"/>
              </a:avLst>
            </a:prstGeom>
            <a:solidFill>
              <a:srgbClr val="73737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37046" y="62199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KIAA0528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>
                      <a:lumMod val="85000"/>
                    </a:schemeClr>
                  </a:solidFill>
                  <a:latin typeface="Arial" charset="0"/>
                </a:rPr>
                <a:t>B7ZLK1</a:t>
              </a:r>
              <a:endParaRPr lang="en-US" sz="1050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3679834" y="2814994"/>
            <a:ext cx="1106841" cy="460785"/>
            <a:chOff x="507046" y="3634424"/>
            <a:chExt cx="1257639" cy="543214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bg1"/>
                  </a:solidFill>
                  <a:latin typeface="Arial" charset="0"/>
                </a:rPr>
                <a:t>ESRRA</a:t>
              </a:r>
            </a:p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P11474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3875418" y="2558135"/>
            <a:ext cx="715674" cy="246221"/>
            <a:chOff x="7630676" y="5329407"/>
            <a:chExt cx="862158" cy="350482"/>
          </a:xfrm>
        </p:grpSpPr>
        <p:sp>
          <p:nvSpPr>
            <p:cNvPr id="55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6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-S19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89" name="Elbow Connector 88"/>
          <p:cNvCxnSpPr>
            <a:stCxn id="96" idx="3"/>
            <a:endCxn id="35" idx="1"/>
          </p:cNvCxnSpPr>
          <p:nvPr/>
        </p:nvCxnSpPr>
        <p:spPr bwMode="auto">
          <a:xfrm>
            <a:off x="2430905" y="1472205"/>
            <a:ext cx="1248929" cy="1575435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9" name="Elbow Connector 98"/>
          <p:cNvCxnSpPr>
            <a:stCxn id="35" idx="3"/>
            <a:endCxn id="106" idx="1"/>
          </p:cNvCxnSpPr>
          <p:nvPr/>
        </p:nvCxnSpPr>
        <p:spPr bwMode="auto">
          <a:xfrm flipV="1">
            <a:off x="4786675" y="2946052"/>
            <a:ext cx="1836059" cy="101588"/>
          </a:xfrm>
          <a:prstGeom prst="bentConnector3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23048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Steroid Hormone Receptor ERR1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P11474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100112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A5ADCB"/>
                </a:solidFill>
                <a:latin typeface="Arial Narrow"/>
                <a:cs typeface="Arial Narrow"/>
              </a:rPr>
              <a:t>Prepared by Emma Titmuss</a:t>
            </a:r>
          </a:p>
        </p:txBody>
      </p:sp>
      <p:grpSp>
        <p:nvGrpSpPr>
          <p:cNvPr id="69" name="Group 68"/>
          <p:cNvGrpSpPr/>
          <p:nvPr/>
        </p:nvGrpSpPr>
        <p:grpSpPr>
          <a:xfrm>
            <a:off x="3875418" y="2343688"/>
            <a:ext cx="715674" cy="246221"/>
            <a:chOff x="7630676" y="5329407"/>
            <a:chExt cx="862158" cy="350482"/>
          </a:xfrm>
        </p:grpSpPr>
        <p:sp>
          <p:nvSpPr>
            <p:cNvPr id="81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2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-S22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1324064" y="1239559"/>
            <a:ext cx="1106841" cy="460785"/>
            <a:chOff x="507046" y="3634424"/>
            <a:chExt cx="1257639" cy="543214"/>
          </a:xfrm>
        </p:grpSpPr>
        <p:sp>
          <p:nvSpPr>
            <p:cNvPr id="95" name="Snip Same Side Corner Rectangle 9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SUMO2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P61956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6622734" y="1073035"/>
            <a:ext cx="1106841" cy="460785"/>
            <a:chOff x="507046" y="3634424"/>
            <a:chExt cx="1257639" cy="543214"/>
          </a:xfrm>
        </p:grpSpPr>
        <p:sp>
          <p:nvSpPr>
            <p:cNvPr id="98" name="Snip Same Side Corner Rectangle 9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IPO13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O94829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6622733" y="2161013"/>
            <a:ext cx="1106841" cy="460785"/>
            <a:chOff x="507046" y="3634424"/>
            <a:chExt cx="1257639" cy="543214"/>
          </a:xfrm>
        </p:grpSpPr>
        <p:sp>
          <p:nvSpPr>
            <p:cNvPr id="102" name="Snip Same Side Corner Rectangle 10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ESRRG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P62508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6622734" y="2713406"/>
            <a:ext cx="1106841" cy="460785"/>
            <a:chOff x="507046" y="3634424"/>
            <a:chExt cx="1257639" cy="543214"/>
          </a:xfrm>
        </p:grpSpPr>
        <p:sp>
          <p:nvSpPr>
            <p:cNvPr id="105" name="Snip Same Side Corner Rectangle 10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WDR36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Q8NI36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7" name="Elbow Connector 106"/>
          <p:cNvCxnSpPr>
            <a:stCxn id="35" idx="3"/>
            <a:endCxn id="103" idx="1"/>
          </p:cNvCxnSpPr>
          <p:nvPr/>
        </p:nvCxnSpPr>
        <p:spPr bwMode="auto">
          <a:xfrm flipV="1">
            <a:off x="4786675" y="2393659"/>
            <a:ext cx="1836058" cy="653981"/>
          </a:xfrm>
          <a:prstGeom prst="bentConnector3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Elbow Connector 107"/>
          <p:cNvCxnSpPr>
            <a:stCxn id="35" idx="3"/>
            <a:endCxn id="41" idx="1"/>
          </p:cNvCxnSpPr>
          <p:nvPr/>
        </p:nvCxnSpPr>
        <p:spPr bwMode="auto">
          <a:xfrm flipV="1">
            <a:off x="4786675" y="1868329"/>
            <a:ext cx="1836059" cy="1179311"/>
          </a:xfrm>
          <a:prstGeom prst="bentConnector3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Elbow Connector 108"/>
          <p:cNvCxnSpPr>
            <a:stCxn id="35" idx="3"/>
            <a:endCxn id="100" idx="1"/>
          </p:cNvCxnSpPr>
          <p:nvPr/>
        </p:nvCxnSpPr>
        <p:spPr bwMode="auto">
          <a:xfrm flipV="1">
            <a:off x="4786675" y="1305681"/>
            <a:ext cx="1836059" cy="1741959"/>
          </a:xfrm>
          <a:prstGeom prst="bentConnector3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10" name="Group 109"/>
          <p:cNvGrpSpPr/>
          <p:nvPr/>
        </p:nvGrpSpPr>
        <p:grpSpPr>
          <a:xfrm>
            <a:off x="4347893" y="4556479"/>
            <a:ext cx="1106841" cy="460785"/>
            <a:chOff x="507046" y="3634424"/>
            <a:chExt cx="1257639" cy="543214"/>
          </a:xfrm>
        </p:grpSpPr>
        <p:sp>
          <p:nvSpPr>
            <p:cNvPr id="111" name="Snip Same Side Corner Rectangle 11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ESR1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P03372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3" name="Elbow Connector 112"/>
          <p:cNvCxnSpPr/>
          <p:nvPr/>
        </p:nvCxnSpPr>
        <p:spPr bwMode="auto">
          <a:xfrm rot="16200000" flipH="1">
            <a:off x="4033045" y="3654121"/>
            <a:ext cx="1249662" cy="486873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4" name="Elbow Connector 113"/>
          <p:cNvCxnSpPr>
            <a:endCxn id="33" idx="0"/>
          </p:cNvCxnSpPr>
          <p:nvPr/>
        </p:nvCxnSpPr>
        <p:spPr bwMode="auto">
          <a:xfrm>
            <a:off x="4901315" y="3897557"/>
            <a:ext cx="1350188" cy="667624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529975" y="917781"/>
            <a:ext cx="900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0308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18377</TotalTime>
  <Words>32</Words>
  <Application>Microsoft Macintosh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260</cp:revision>
  <dcterms:created xsi:type="dcterms:W3CDTF">2014-02-16T01:31:59Z</dcterms:created>
  <dcterms:modified xsi:type="dcterms:W3CDTF">2016-03-22T23:16:31Z</dcterms:modified>
</cp:coreProperties>
</file>