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201" autoAdjust="0"/>
  </p:normalViewPr>
  <p:slideViewPr>
    <p:cSldViewPr snapToGrid="0" snapToObjects="1">
      <p:cViewPr>
        <p:scale>
          <a:sx n="150" d="100"/>
          <a:sy n="150" d="100"/>
        </p:scale>
        <p:origin x="-1272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Vitamin D3 Receptor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15385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P11473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12015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2902469" y="2711347"/>
            <a:ext cx="715674" cy="246221"/>
            <a:chOff x="7620676" y="5024219"/>
            <a:chExt cx="862158" cy="350482"/>
          </a:xfrm>
        </p:grpSpPr>
        <p:sp>
          <p:nvSpPr>
            <p:cNvPr id="8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+S208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902469" y="2354817"/>
            <a:ext cx="715674" cy="246221"/>
            <a:chOff x="7620676" y="5024219"/>
            <a:chExt cx="862158" cy="350482"/>
          </a:xfrm>
        </p:grpSpPr>
        <p:sp>
          <p:nvSpPr>
            <p:cNvPr id="8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+S51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2902469" y="2526272"/>
            <a:ext cx="715674" cy="246221"/>
            <a:chOff x="7630676" y="5329407"/>
            <a:chExt cx="862158" cy="350482"/>
          </a:xfrm>
        </p:grpSpPr>
        <p:sp>
          <p:nvSpPr>
            <p:cNvPr id="9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3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-S182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1314104" y="1544994"/>
            <a:ext cx="1340126" cy="445087"/>
            <a:chOff x="371271" y="1139280"/>
            <a:chExt cx="1522707" cy="524707"/>
          </a:xfrm>
        </p:grpSpPr>
        <p:sp>
          <p:nvSpPr>
            <p:cNvPr id="95" name="Rounded Rectangle 9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PRKACA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P17612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1314104" y="979408"/>
            <a:ext cx="1340126" cy="445087"/>
            <a:chOff x="371271" y="1139280"/>
            <a:chExt cx="1522707" cy="524707"/>
          </a:xfrm>
        </p:grpSpPr>
        <p:sp>
          <p:nvSpPr>
            <p:cNvPr id="98" name="Rounded Rectangle 9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PRKCB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P05771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1314104" y="2114335"/>
            <a:ext cx="1340126" cy="445087"/>
            <a:chOff x="371271" y="1139280"/>
            <a:chExt cx="1522707" cy="524707"/>
          </a:xfrm>
        </p:grpSpPr>
        <p:sp>
          <p:nvSpPr>
            <p:cNvPr id="102" name="Rounded Rectangle 10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CSNK2A1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P68400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4" name="Elbow Connector 103"/>
          <p:cNvCxnSpPr/>
          <p:nvPr/>
        </p:nvCxnSpPr>
        <p:spPr bwMode="auto">
          <a:xfrm>
            <a:off x="2455316" y="2326053"/>
            <a:ext cx="551736" cy="487604"/>
          </a:xfrm>
          <a:prstGeom prst="bentConnector3">
            <a:avLst>
              <a:gd name="adj1" fmla="val 24680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5" name="Elbow Connector 104"/>
          <p:cNvCxnSpPr/>
          <p:nvPr/>
        </p:nvCxnSpPr>
        <p:spPr bwMode="auto">
          <a:xfrm>
            <a:off x="2455316" y="1801939"/>
            <a:ext cx="551736" cy="828000"/>
          </a:xfrm>
          <a:prstGeom prst="bentConnector3">
            <a:avLst>
              <a:gd name="adj1" fmla="val 45397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6" name="Elbow Connector 105"/>
          <p:cNvCxnSpPr/>
          <p:nvPr/>
        </p:nvCxnSpPr>
        <p:spPr bwMode="auto">
          <a:xfrm>
            <a:off x="2455316" y="1196638"/>
            <a:ext cx="540000" cy="1260000"/>
          </a:xfrm>
          <a:prstGeom prst="bentConnector3">
            <a:avLst>
              <a:gd name="adj1" fmla="val 64111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7" name="Elbow Connector 106"/>
          <p:cNvCxnSpPr/>
          <p:nvPr/>
        </p:nvCxnSpPr>
        <p:spPr bwMode="auto">
          <a:xfrm>
            <a:off x="2455316" y="1691631"/>
            <a:ext cx="329739" cy="5001"/>
          </a:xfrm>
          <a:prstGeom prst="bentConnector3">
            <a:avLst>
              <a:gd name="adj1" fmla="val 103922"/>
            </a:avLst>
          </a:prstGeom>
          <a:ln w="28575" cmpd="sng">
            <a:solidFill>
              <a:srgbClr val="00C100"/>
            </a:solidFill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8" name="Group 107"/>
          <p:cNvGrpSpPr/>
          <p:nvPr/>
        </p:nvGrpSpPr>
        <p:grpSpPr>
          <a:xfrm>
            <a:off x="2706885" y="2922371"/>
            <a:ext cx="1106841" cy="466427"/>
            <a:chOff x="507046" y="2817700"/>
            <a:chExt cx="1257639" cy="549865"/>
          </a:xfrm>
        </p:grpSpPr>
        <p:sp>
          <p:nvSpPr>
            <p:cNvPr id="109" name="Snip Same Side Corner Rectangle 108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VDR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P11473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118224" y="3308095"/>
            <a:ext cx="1106841" cy="466427"/>
            <a:chOff x="507046" y="3634424"/>
            <a:chExt cx="1257639" cy="549865"/>
          </a:xfrm>
        </p:grpSpPr>
        <p:sp>
          <p:nvSpPr>
            <p:cNvPr id="112" name="Snip Same Side Corner Rectangle 11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BAG1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Q99933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106607" y="4766696"/>
            <a:ext cx="1106841" cy="466427"/>
            <a:chOff x="507046" y="2817700"/>
            <a:chExt cx="1257639" cy="549865"/>
          </a:xfrm>
        </p:grpSpPr>
        <p:sp>
          <p:nvSpPr>
            <p:cNvPr id="140" name="Snip Same Side Corner Rectangle 13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ZBTB16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Q05516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6761558" y="4911702"/>
            <a:ext cx="1106841" cy="466427"/>
            <a:chOff x="507046" y="2817700"/>
            <a:chExt cx="1257639" cy="549865"/>
          </a:xfrm>
        </p:grpSpPr>
        <p:sp>
          <p:nvSpPr>
            <p:cNvPr id="147" name="Snip Same Side Corner Rectangle 146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TCF3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P15923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114610" y="2134611"/>
            <a:ext cx="1106841" cy="466427"/>
            <a:chOff x="507046" y="3634424"/>
            <a:chExt cx="1257639" cy="549865"/>
          </a:xfrm>
        </p:grpSpPr>
        <p:sp>
          <p:nvSpPr>
            <p:cNvPr id="150" name="Snip Same Side Corner Rectangle 14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BRCA1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P38398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1426631" y="3653451"/>
            <a:ext cx="1106841" cy="466427"/>
            <a:chOff x="507046" y="3634424"/>
            <a:chExt cx="1257639" cy="549865"/>
          </a:xfrm>
        </p:grpSpPr>
        <p:sp>
          <p:nvSpPr>
            <p:cNvPr id="153" name="Snip Same Side Corner Rectangle 15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P0CG48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1309988" y="4197880"/>
            <a:ext cx="1340126" cy="445087"/>
            <a:chOff x="371271" y="1139280"/>
            <a:chExt cx="1522707" cy="524707"/>
          </a:xfrm>
        </p:grpSpPr>
        <p:sp>
          <p:nvSpPr>
            <p:cNvPr id="156" name="Rounded Rectangle 15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CDK11B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P21127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6797717" y="1833438"/>
            <a:ext cx="1106841" cy="466427"/>
            <a:chOff x="507046" y="2817700"/>
            <a:chExt cx="1257639" cy="549865"/>
          </a:xfrm>
        </p:grpSpPr>
        <p:sp>
          <p:nvSpPr>
            <p:cNvPr id="162" name="Snip Same Side Corner Rectangle 161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EGR1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P18146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4177235" y="2394792"/>
            <a:ext cx="1106841" cy="466427"/>
            <a:chOff x="507046" y="2817700"/>
            <a:chExt cx="1257639" cy="549865"/>
          </a:xfrm>
        </p:grpSpPr>
        <p:sp>
          <p:nvSpPr>
            <p:cNvPr id="165" name="Snip Same Side Corner Rectangle 16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RXRA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P19793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5486370" y="3815938"/>
            <a:ext cx="1106841" cy="464212"/>
            <a:chOff x="3740102" y="2066168"/>
            <a:chExt cx="1257639" cy="547253"/>
          </a:xfrm>
        </p:grpSpPr>
        <p:sp>
          <p:nvSpPr>
            <p:cNvPr id="168" name="Rounded Rectangle 167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PPP1CC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P36873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6797717" y="1289018"/>
            <a:ext cx="1106841" cy="466427"/>
            <a:chOff x="507046" y="2817700"/>
            <a:chExt cx="1257639" cy="549865"/>
          </a:xfrm>
        </p:grpSpPr>
        <p:sp>
          <p:nvSpPr>
            <p:cNvPr id="171" name="Snip Same Side Corner Rectangle 170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SMAD3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P84022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5486370" y="3267385"/>
            <a:ext cx="1106841" cy="466427"/>
            <a:chOff x="507046" y="2817700"/>
            <a:chExt cx="1257639" cy="549865"/>
          </a:xfrm>
        </p:grpSpPr>
        <p:sp>
          <p:nvSpPr>
            <p:cNvPr id="174" name="Snip Same Side Corner Rectangle 17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POLR2A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P24928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1422009" y="4764444"/>
            <a:ext cx="1106841" cy="466427"/>
            <a:chOff x="507046" y="3634424"/>
            <a:chExt cx="1257639" cy="549865"/>
          </a:xfrm>
        </p:grpSpPr>
        <p:sp>
          <p:nvSpPr>
            <p:cNvPr id="177" name="Snip Same Side Corner Rectangle 17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PSMC5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P62195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7895231" y="741170"/>
            <a:ext cx="1340126" cy="445087"/>
            <a:chOff x="371271" y="1139280"/>
            <a:chExt cx="1522707" cy="524707"/>
          </a:xfrm>
        </p:grpSpPr>
        <p:sp>
          <p:nvSpPr>
            <p:cNvPr id="180" name="Rounded Rectangle 17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CCND3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P30281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154177" y="1570978"/>
            <a:ext cx="1015712" cy="461921"/>
            <a:chOff x="537046" y="349955"/>
            <a:chExt cx="1154094" cy="544552"/>
          </a:xfrm>
        </p:grpSpPr>
        <p:sp>
          <p:nvSpPr>
            <p:cNvPr id="183" name="Rounded Rectangle 18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MAPK1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P28482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154177" y="987657"/>
            <a:ext cx="1015712" cy="461921"/>
            <a:chOff x="537046" y="349955"/>
            <a:chExt cx="1154094" cy="544552"/>
          </a:xfrm>
        </p:grpSpPr>
        <p:sp>
          <p:nvSpPr>
            <p:cNvPr id="186" name="Rounded Rectangle 18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MAPK3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P27361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108612" y="2722438"/>
            <a:ext cx="1106841" cy="464212"/>
            <a:chOff x="3740102" y="2066168"/>
            <a:chExt cx="1257639" cy="547253"/>
          </a:xfrm>
        </p:grpSpPr>
        <p:sp>
          <p:nvSpPr>
            <p:cNvPr id="195" name="Rounded Rectangle 194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P26045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6761558" y="3269637"/>
            <a:ext cx="1106841" cy="466427"/>
            <a:chOff x="507046" y="2817700"/>
            <a:chExt cx="1257639" cy="549865"/>
          </a:xfrm>
        </p:grpSpPr>
        <p:sp>
          <p:nvSpPr>
            <p:cNvPr id="198" name="Snip Same Side Corner Rectangle 197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HNF4A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P41235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5486370" y="4374617"/>
            <a:ext cx="1106841" cy="464212"/>
            <a:chOff x="3740102" y="2066168"/>
            <a:chExt cx="1257639" cy="547253"/>
          </a:xfrm>
        </p:grpSpPr>
        <p:sp>
          <p:nvSpPr>
            <p:cNvPr id="201" name="Rounded Rectangle 200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PPP2CA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P67775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8016696" y="2390607"/>
            <a:ext cx="1106841" cy="466427"/>
            <a:chOff x="507046" y="2817700"/>
            <a:chExt cx="1257639" cy="549865"/>
          </a:xfrm>
        </p:grpSpPr>
        <p:sp>
          <p:nvSpPr>
            <p:cNvPr id="204" name="Snip Same Side Corner Rectangle 20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TAF7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Q15543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4177235" y="1845660"/>
            <a:ext cx="1106841" cy="466427"/>
            <a:chOff x="507046" y="2817700"/>
            <a:chExt cx="1257639" cy="549865"/>
          </a:xfrm>
        </p:grpSpPr>
        <p:sp>
          <p:nvSpPr>
            <p:cNvPr id="210" name="Snip Same Side Corner Rectangle 20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MED1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Q15648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4177235" y="1286653"/>
            <a:ext cx="1106841" cy="466427"/>
            <a:chOff x="507046" y="2817700"/>
            <a:chExt cx="1257639" cy="549865"/>
          </a:xfrm>
        </p:grpSpPr>
        <p:sp>
          <p:nvSpPr>
            <p:cNvPr id="213" name="Snip Same Side Corner Rectangle 212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SNW1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Q13573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215" name="Group 214"/>
          <p:cNvGrpSpPr/>
          <p:nvPr/>
        </p:nvGrpSpPr>
        <p:grpSpPr>
          <a:xfrm>
            <a:off x="4180840" y="719830"/>
            <a:ext cx="1106841" cy="466427"/>
            <a:chOff x="507046" y="2817700"/>
            <a:chExt cx="1257639" cy="549865"/>
          </a:xfrm>
        </p:grpSpPr>
        <p:sp>
          <p:nvSpPr>
            <p:cNvPr id="216" name="Snip Same Side Corner Rectangle 215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CREBBP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Q92793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218" name="Group 217"/>
          <p:cNvGrpSpPr/>
          <p:nvPr/>
        </p:nvGrpSpPr>
        <p:grpSpPr>
          <a:xfrm>
            <a:off x="5491961" y="728313"/>
            <a:ext cx="1106841" cy="466427"/>
            <a:chOff x="507046" y="2817700"/>
            <a:chExt cx="1257639" cy="549865"/>
          </a:xfrm>
        </p:grpSpPr>
        <p:sp>
          <p:nvSpPr>
            <p:cNvPr id="219" name="Snip Same Side Corner Rectangle 218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NCOA6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Q14686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5491961" y="1276275"/>
            <a:ext cx="1106841" cy="466427"/>
            <a:chOff x="507046" y="2817700"/>
            <a:chExt cx="1257639" cy="549865"/>
          </a:xfrm>
        </p:grpSpPr>
        <p:sp>
          <p:nvSpPr>
            <p:cNvPr id="222" name="Snip Same Side Corner Rectangle 221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NCOA3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Q9Y6Q9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5489370" y="1820802"/>
            <a:ext cx="1106841" cy="466427"/>
            <a:chOff x="507046" y="2817700"/>
            <a:chExt cx="1257639" cy="549865"/>
          </a:xfrm>
        </p:grpSpPr>
        <p:sp>
          <p:nvSpPr>
            <p:cNvPr id="225" name="Snip Same Side Corner Rectangle 22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NCOA2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Q15596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5485269" y="2381696"/>
            <a:ext cx="1106841" cy="466427"/>
            <a:chOff x="507046" y="2817700"/>
            <a:chExt cx="1257639" cy="549865"/>
          </a:xfrm>
        </p:grpSpPr>
        <p:sp>
          <p:nvSpPr>
            <p:cNvPr id="228" name="Snip Same Side Corner Rectangle 227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NCOA1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Q15788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8011486" y="1843822"/>
            <a:ext cx="1106841" cy="466427"/>
            <a:chOff x="507046" y="2817700"/>
            <a:chExt cx="1257639" cy="549865"/>
          </a:xfrm>
        </p:grpSpPr>
        <p:sp>
          <p:nvSpPr>
            <p:cNvPr id="207" name="Snip Same Side Corner Rectangle 206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TAF11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Q15544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230" name="Group 229"/>
          <p:cNvGrpSpPr/>
          <p:nvPr/>
        </p:nvGrpSpPr>
        <p:grpSpPr>
          <a:xfrm>
            <a:off x="4143522" y="4919637"/>
            <a:ext cx="1106841" cy="466427"/>
            <a:chOff x="507046" y="2817700"/>
            <a:chExt cx="1257639" cy="549865"/>
          </a:xfrm>
        </p:grpSpPr>
        <p:sp>
          <p:nvSpPr>
            <p:cNvPr id="231" name="Snip Same Side Corner Rectangle 230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P42224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6797717" y="739638"/>
            <a:ext cx="1106841" cy="466427"/>
            <a:chOff x="507046" y="2817700"/>
            <a:chExt cx="1257639" cy="549865"/>
          </a:xfrm>
        </p:grpSpPr>
        <p:sp>
          <p:nvSpPr>
            <p:cNvPr id="234" name="Snip Same Side Corner Rectangle 23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GRIP1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Q9Y3R0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6797717" y="2390607"/>
            <a:ext cx="1106841" cy="466427"/>
            <a:chOff x="507046" y="2817700"/>
            <a:chExt cx="1257639" cy="549865"/>
          </a:xfrm>
        </p:grpSpPr>
        <p:sp>
          <p:nvSpPr>
            <p:cNvPr id="237" name="Snip Same Side Corner Rectangle 236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EP300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Q09472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4143522" y="3269096"/>
            <a:ext cx="1106841" cy="466427"/>
            <a:chOff x="507046" y="2817700"/>
            <a:chExt cx="1257639" cy="549865"/>
          </a:xfrm>
        </p:grpSpPr>
        <p:sp>
          <p:nvSpPr>
            <p:cNvPr id="240" name="Snip Same Side Corner Rectangle 23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NCOR2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Q9Y618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4143522" y="3830222"/>
            <a:ext cx="1106841" cy="466427"/>
            <a:chOff x="507046" y="2817700"/>
            <a:chExt cx="1257639" cy="549865"/>
          </a:xfrm>
        </p:grpSpPr>
        <p:sp>
          <p:nvSpPr>
            <p:cNvPr id="243" name="Snip Same Side Corner Rectangle 242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NCOR1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O75376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4143521" y="4373373"/>
            <a:ext cx="1106841" cy="466427"/>
            <a:chOff x="507046" y="2817700"/>
            <a:chExt cx="1257639" cy="549865"/>
          </a:xfrm>
        </p:grpSpPr>
        <p:sp>
          <p:nvSpPr>
            <p:cNvPr id="246" name="Snip Same Side Corner Rectangle 245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7" name="TextBox 246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COPS2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P61201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248" name="Group 247"/>
          <p:cNvGrpSpPr/>
          <p:nvPr/>
        </p:nvGrpSpPr>
        <p:grpSpPr>
          <a:xfrm>
            <a:off x="8016695" y="1265759"/>
            <a:ext cx="1106841" cy="466427"/>
            <a:chOff x="507046" y="2817700"/>
            <a:chExt cx="1257639" cy="549865"/>
          </a:xfrm>
        </p:grpSpPr>
        <p:sp>
          <p:nvSpPr>
            <p:cNvPr id="249" name="Snip Same Side Corner Rectangle 248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0" name="TextBox 249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LEF1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Q9UJU2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cxnSp>
        <p:nvCxnSpPr>
          <p:cNvPr id="251" name="Elbow Connector 250"/>
          <p:cNvCxnSpPr/>
          <p:nvPr/>
        </p:nvCxnSpPr>
        <p:spPr bwMode="auto">
          <a:xfrm flipV="1">
            <a:off x="3767118" y="916283"/>
            <a:ext cx="468000" cy="201600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arrow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2" name="Elbow Connector 251"/>
          <p:cNvCxnSpPr/>
          <p:nvPr/>
        </p:nvCxnSpPr>
        <p:spPr bwMode="auto">
          <a:xfrm flipV="1">
            <a:off x="3998823" y="1474910"/>
            <a:ext cx="236295" cy="6361"/>
          </a:xfrm>
          <a:prstGeom prst="bentConnector3">
            <a:avLst>
              <a:gd name="adj1" fmla="val 7003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3" name="Elbow Connector 252"/>
          <p:cNvCxnSpPr/>
          <p:nvPr/>
        </p:nvCxnSpPr>
        <p:spPr bwMode="auto">
          <a:xfrm flipV="1">
            <a:off x="4011523" y="2021010"/>
            <a:ext cx="236295" cy="6361"/>
          </a:xfrm>
          <a:prstGeom prst="bentConnector3">
            <a:avLst>
              <a:gd name="adj1" fmla="val 162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4" name="Elbow Connector 253"/>
          <p:cNvCxnSpPr/>
          <p:nvPr/>
        </p:nvCxnSpPr>
        <p:spPr bwMode="auto">
          <a:xfrm flipV="1">
            <a:off x="4011523" y="2567110"/>
            <a:ext cx="236295" cy="6361"/>
          </a:xfrm>
          <a:prstGeom prst="bentConnector3">
            <a:avLst>
              <a:gd name="adj1" fmla="val 162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5" name="Elbow Connector 254"/>
          <p:cNvCxnSpPr/>
          <p:nvPr/>
        </p:nvCxnSpPr>
        <p:spPr bwMode="auto">
          <a:xfrm rot="16200000" flipV="1">
            <a:off x="3847150" y="763494"/>
            <a:ext cx="291762" cy="13815"/>
          </a:xfrm>
          <a:prstGeom prst="bentConnector3">
            <a:avLst>
              <a:gd name="adj1" fmla="val 93529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6" name="Elbow Connector 255"/>
          <p:cNvCxnSpPr/>
          <p:nvPr/>
        </p:nvCxnSpPr>
        <p:spPr bwMode="auto">
          <a:xfrm>
            <a:off x="4011523" y="656137"/>
            <a:ext cx="1512000" cy="1908000"/>
          </a:xfrm>
          <a:prstGeom prst="bentConnector3">
            <a:avLst>
              <a:gd name="adj1" fmla="val 8611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7" name="Elbow Connector 256"/>
          <p:cNvCxnSpPr/>
          <p:nvPr/>
        </p:nvCxnSpPr>
        <p:spPr bwMode="auto">
          <a:xfrm flipV="1">
            <a:off x="5306923" y="1995610"/>
            <a:ext cx="236295" cy="6361"/>
          </a:xfrm>
          <a:prstGeom prst="bentConnector3">
            <a:avLst>
              <a:gd name="adj1" fmla="val 7003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8" name="Elbow Connector 257"/>
          <p:cNvCxnSpPr/>
          <p:nvPr/>
        </p:nvCxnSpPr>
        <p:spPr bwMode="auto">
          <a:xfrm flipV="1">
            <a:off x="5319623" y="1449510"/>
            <a:ext cx="236295" cy="6361"/>
          </a:xfrm>
          <a:prstGeom prst="bentConnector3">
            <a:avLst>
              <a:gd name="adj1" fmla="val 162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9" name="Elbow Connector 258"/>
          <p:cNvCxnSpPr/>
          <p:nvPr/>
        </p:nvCxnSpPr>
        <p:spPr bwMode="auto">
          <a:xfrm flipV="1">
            <a:off x="5319623" y="878010"/>
            <a:ext cx="236295" cy="6361"/>
          </a:xfrm>
          <a:prstGeom prst="bentConnector3">
            <a:avLst>
              <a:gd name="adj1" fmla="val 162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1" name="Elbow Connector 260"/>
          <p:cNvCxnSpPr/>
          <p:nvPr/>
        </p:nvCxnSpPr>
        <p:spPr bwMode="auto">
          <a:xfrm>
            <a:off x="5306632" y="656137"/>
            <a:ext cx="1548000" cy="1908000"/>
          </a:xfrm>
          <a:prstGeom prst="bentConnector3">
            <a:avLst>
              <a:gd name="adj1" fmla="val 8283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2" name="Elbow Connector 261"/>
          <p:cNvCxnSpPr/>
          <p:nvPr/>
        </p:nvCxnSpPr>
        <p:spPr bwMode="auto">
          <a:xfrm flipV="1">
            <a:off x="6615023" y="890710"/>
            <a:ext cx="236295" cy="6361"/>
          </a:xfrm>
          <a:prstGeom prst="bentConnector3">
            <a:avLst>
              <a:gd name="adj1" fmla="val -9121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3" name="Elbow Connector 262"/>
          <p:cNvCxnSpPr/>
          <p:nvPr/>
        </p:nvCxnSpPr>
        <p:spPr bwMode="auto">
          <a:xfrm flipV="1">
            <a:off x="6615023" y="1449510"/>
            <a:ext cx="236295" cy="6361"/>
          </a:xfrm>
          <a:prstGeom prst="bentConnector3">
            <a:avLst>
              <a:gd name="adj1" fmla="val -9121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4" name="Elbow Connector 263"/>
          <p:cNvCxnSpPr/>
          <p:nvPr/>
        </p:nvCxnSpPr>
        <p:spPr bwMode="auto">
          <a:xfrm flipV="1">
            <a:off x="6602323" y="1982910"/>
            <a:ext cx="236295" cy="6361"/>
          </a:xfrm>
          <a:prstGeom prst="bentConnector3">
            <a:avLst>
              <a:gd name="adj1" fmla="val -374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5" name="Elbow Connector 264"/>
          <p:cNvCxnSpPr/>
          <p:nvPr/>
        </p:nvCxnSpPr>
        <p:spPr bwMode="auto">
          <a:xfrm>
            <a:off x="6601741" y="656137"/>
            <a:ext cx="1476000" cy="1908000"/>
          </a:xfrm>
          <a:prstGeom prst="bentConnector3">
            <a:avLst>
              <a:gd name="adj1" fmla="val 8627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6" name="Elbow Connector 265"/>
          <p:cNvCxnSpPr/>
          <p:nvPr/>
        </p:nvCxnSpPr>
        <p:spPr bwMode="auto">
          <a:xfrm flipV="1">
            <a:off x="7872323" y="2008310"/>
            <a:ext cx="236295" cy="6361"/>
          </a:xfrm>
          <a:prstGeom prst="bentConnector3">
            <a:avLst>
              <a:gd name="adj1" fmla="val 7003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7" name="Elbow Connector 266"/>
          <p:cNvCxnSpPr/>
          <p:nvPr/>
        </p:nvCxnSpPr>
        <p:spPr bwMode="auto">
          <a:xfrm flipV="1">
            <a:off x="7872323" y="1424110"/>
            <a:ext cx="236295" cy="6361"/>
          </a:xfrm>
          <a:prstGeom prst="bentConnector3">
            <a:avLst>
              <a:gd name="adj1" fmla="val 1237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8" name="Elbow Connector 267"/>
          <p:cNvCxnSpPr/>
          <p:nvPr/>
        </p:nvCxnSpPr>
        <p:spPr bwMode="auto">
          <a:xfrm flipV="1">
            <a:off x="7872323" y="928810"/>
            <a:ext cx="236295" cy="6361"/>
          </a:xfrm>
          <a:prstGeom prst="bentConnector3">
            <a:avLst>
              <a:gd name="adj1" fmla="val 7003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9" name="Elbow Connector 268"/>
          <p:cNvCxnSpPr/>
          <p:nvPr/>
        </p:nvCxnSpPr>
        <p:spPr bwMode="auto">
          <a:xfrm>
            <a:off x="3783311" y="3028904"/>
            <a:ext cx="393924" cy="201600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0" name="Elbow Connector 269"/>
          <p:cNvCxnSpPr/>
          <p:nvPr/>
        </p:nvCxnSpPr>
        <p:spPr bwMode="auto">
          <a:xfrm flipV="1">
            <a:off x="3973423" y="3379910"/>
            <a:ext cx="236295" cy="6361"/>
          </a:xfrm>
          <a:prstGeom prst="bentConnector3">
            <a:avLst>
              <a:gd name="adj1" fmla="val 7003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1" name="Elbow Connector 270"/>
          <p:cNvCxnSpPr/>
          <p:nvPr/>
        </p:nvCxnSpPr>
        <p:spPr bwMode="auto">
          <a:xfrm flipV="1">
            <a:off x="3973423" y="3964110"/>
            <a:ext cx="236295" cy="6361"/>
          </a:xfrm>
          <a:prstGeom prst="bentConnector3">
            <a:avLst>
              <a:gd name="adj1" fmla="val 7003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2" name="Elbow Connector 271"/>
          <p:cNvCxnSpPr/>
          <p:nvPr/>
        </p:nvCxnSpPr>
        <p:spPr bwMode="auto">
          <a:xfrm flipV="1">
            <a:off x="3973423" y="4497510"/>
            <a:ext cx="236295" cy="6361"/>
          </a:xfrm>
          <a:prstGeom prst="bentConnector3">
            <a:avLst>
              <a:gd name="adj1" fmla="val 17752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4" name="Elbow Connector 273"/>
          <p:cNvCxnSpPr/>
          <p:nvPr/>
        </p:nvCxnSpPr>
        <p:spPr bwMode="auto">
          <a:xfrm rot="10800000">
            <a:off x="3741295" y="3099922"/>
            <a:ext cx="432000" cy="2088000"/>
          </a:xfrm>
          <a:prstGeom prst="bentConnector3">
            <a:avLst>
              <a:gd name="adj1" fmla="val 67639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5" name="Elbow Connector 274"/>
          <p:cNvCxnSpPr/>
          <p:nvPr/>
        </p:nvCxnSpPr>
        <p:spPr bwMode="auto">
          <a:xfrm rot="10800000" flipV="1">
            <a:off x="3885623" y="4604236"/>
            <a:ext cx="300109" cy="3631"/>
          </a:xfrm>
          <a:prstGeom prst="bentConnector3">
            <a:avLst>
              <a:gd name="adj1" fmla="val 100782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6" name="Elbow Connector 275"/>
          <p:cNvCxnSpPr/>
          <p:nvPr/>
        </p:nvCxnSpPr>
        <p:spPr bwMode="auto">
          <a:xfrm rot="10800000" flipV="1">
            <a:off x="3885622" y="4082805"/>
            <a:ext cx="300109" cy="3631"/>
          </a:xfrm>
          <a:prstGeom prst="bentConnector3">
            <a:avLst>
              <a:gd name="adj1" fmla="val 100782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7" name="Elbow Connector 276"/>
          <p:cNvCxnSpPr/>
          <p:nvPr/>
        </p:nvCxnSpPr>
        <p:spPr bwMode="auto">
          <a:xfrm rot="10800000" flipV="1">
            <a:off x="3897384" y="3499220"/>
            <a:ext cx="300109" cy="3631"/>
          </a:xfrm>
          <a:prstGeom prst="bentConnector3">
            <a:avLst>
              <a:gd name="adj1" fmla="val 100782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8" name="Elbow Connector 277"/>
          <p:cNvCxnSpPr>
            <a:endCxn id="202" idx="1"/>
          </p:cNvCxnSpPr>
          <p:nvPr/>
        </p:nvCxnSpPr>
        <p:spPr bwMode="auto">
          <a:xfrm>
            <a:off x="3999480" y="3147202"/>
            <a:ext cx="1548000" cy="1460667"/>
          </a:xfrm>
          <a:prstGeom prst="bentConnector3">
            <a:avLst>
              <a:gd name="adj1" fmla="val 82817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9" name="Elbow Connector 278"/>
          <p:cNvCxnSpPr/>
          <p:nvPr/>
        </p:nvCxnSpPr>
        <p:spPr bwMode="auto">
          <a:xfrm flipV="1">
            <a:off x="5294223" y="3430710"/>
            <a:ext cx="236295" cy="6361"/>
          </a:xfrm>
          <a:prstGeom prst="bentConnector3">
            <a:avLst>
              <a:gd name="adj1" fmla="val -374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0" name="Elbow Connector 279"/>
          <p:cNvCxnSpPr/>
          <p:nvPr/>
        </p:nvCxnSpPr>
        <p:spPr bwMode="auto">
          <a:xfrm flipV="1">
            <a:off x="5281523" y="4027610"/>
            <a:ext cx="236295" cy="6361"/>
          </a:xfrm>
          <a:prstGeom prst="bentConnector3">
            <a:avLst>
              <a:gd name="adj1" fmla="val 162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8" name="Elbow Connector 287"/>
          <p:cNvCxnSpPr/>
          <p:nvPr/>
        </p:nvCxnSpPr>
        <p:spPr bwMode="auto">
          <a:xfrm flipV="1">
            <a:off x="3834787" y="5081433"/>
            <a:ext cx="2985391" cy="364744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90" name="Elbow Connector 289"/>
          <p:cNvCxnSpPr/>
          <p:nvPr/>
        </p:nvCxnSpPr>
        <p:spPr bwMode="auto">
          <a:xfrm rot="16200000" flipV="1">
            <a:off x="2651137" y="4303437"/>
            <a:ext cx="2156480" cy="128999"/>
          </a:xfrm>
          <a:prstGeom prst="bentConnector3">
            <a:avLst>
              <a:gd name="adj1" fmla="val 9947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95" name="Elbow Connector 294"/>
          <p:cNvCxnSpPr/>
          <p:nvPr/>
        </p:nvCxnSpPr>
        <p:spPr bwMode="auto">
          <a:xfrm>
            <a:off x="4057098" y="2986700"/>
            <a:ext cx="3744000" cy="432000"/>
          </a:xfrm>
          <a:prstGeom prst="bentConnector3">
            <a:avLst>
              <a:gd name="adj1" fmla="val 106099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8" name="Elbow Connector 297"/>
          <p:cNvCxnSpPr/>
          <p:nvPr/>
        </p:nvCxnSpPr>
        <p:spPr bwMode="auto">
          <a:xfrm>
            <a:off x="1148738" y="1189213"/>
            <a:ext cx="1620000" cy="1800000"/>
          </a:xfrm>
          <a:prstGeom prst="bentConnector3">
            <a:avLst>
              <a:gd name="adj1" fmla="val 18642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2" name="Elbow Connector 301"/>
          <p:cNvCxnSpPr/>
          <p:nvPr/>
        </p:nvCxnSpPr>
        <p:spPr bwMode="auto">
          <a:xfrm>
            <a:off x="1146470" y="1780791"/>
            <a:ext cx="310466" cy="21147"/>
          </a:xfrm>
          <a:prstGeom prst="bentConnector3">
            <a:avLst>
              <a:gd name="adj1" fmla="val 90906"/>
            </a:avLst>
          </a:prstGeom>
          <a:ln w="28575" cmpd="sng">
            <a:solidFill>
              <a:srgbClr val="00C100"/>
            </a:solidFill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6" name="Elbow Connector 305"/>
          <p:cNvCxnSpPr>
            <a:endCxn id="110" idx="1"/>
          </p:cNvCxnSpPr>
          <p:nvPr/>
        </p:nvCxnSpPr>
        <p:spPr bwMode="auto">
          <a:xfrm>
            <a:off x="1153647" y="2295439"/>
            <a:ext cx="1584000" cy="862399"/>
          </a:xfrm>
          <a:prstGeom prst="bentConnector3">
            <a:avLst>
              <a:gd name="adj1" fmla="val 993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9" name="Elbow Connector 308"/>
          <p:cNvCxnSpPr/>
          <p:nvPr/>
        </p:nvCxnSpPr>
        <p:spPr bwMode="auto">
          <a:xfrm>
            <a:off x="1141240" y="2903781"/>
            <a:ext cx="183802" cy="2676"/>
          </a:xfrm>
          <a:prstGeom prst="bentConnector3">
            <a:avLst>
              <a:gd name="adj1" fmla="val 9145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2" name="Elbow Connector 311"/>
          <p:cNvCxnSpPr/>
          <p:nvPr/>
        </p:nvCxnSpPr>
        <p:spPr bwMode="auto">
          <a:xfrm rot="5400000" flipH="1" flipV="1">
            <a:off x="1094091" y="3246500"/>
            <a:ext cx="275931" cy="156233"/>
          </a:xfrm>
          <a:prstGeom prst="bentConnector3">
            <a:avLst>
              <a:gd name="adj1" fmla="val -62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6" name="Elbow Connector 315"/>
          <p:cNvCxnSpPr/>
          <p:nvPr/>
        </p:nvCxnSpPr>
        <p:spPr bwMode="auto">
          <a:xfrm flipV="1">
            <a:off x="2463521" y="3283821"/>
            <a:ext cx="360000" cy="165600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8" name="Elbow Connector 317"/>
          <p:cNvCxnSpPr>
            <a:stCxn id="157" idx="3"/>
          </p:cNvCxnSpPr>
          <p:nvPr/>
        </p:nvCxnSpPr>
        <p:spPr bwMode="auto">
          <a:xfrm flipH="1">
            <a:off x="2463132" y="4416209"/>
            <a:ext cx="186982" cy="1908"/>
          </a:xfrm>
          <a:prstGeom prst="bentConnector3">
            <a:avLst>
              <a:gd name="adj1" fmla="val 13584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0" name="Elbow Connector 319"/>
          <p:cNvCxnSpPr/>
          <p:nvPr/>
        </p:nvCxnSpPr>
        <p:spPr bwMode="auto">
          <a:xfrm flipH="1">
            <a:off x="2450432" y="3806609"/>
            <a:ext cx="186982" cy="1908"/>
          </a:xfrm>
          <a:prstGeom prst="bentConnector3">
            <a:avLst>
              <a:gd name="adj1" fmla="val 13584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1" name="Elbow Connector 320"/>
          <p:cNvCxnSpPr/>
          <p:nvPr/>
        </p:nvCxnSpPr>
        <p:spPr bwMode="auto">
          <a:xfrm rot="10800000">
            <a:off x="1141900" y="4913548"/>
            <a:ext cx="1526266" cy="498654"/>
          </a:xfrm>
          <a:prstGeom prst="bentConnector3">
            <a:avLst>
              <a:gd name="adj1" fmla="val 8578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2" name="Elbow Connector 321"/>
          <p:cNvCxnSpPr/>
          <p:nvPr/>
        </p:nvCxnSpPr>
        <p:spPr bwMode="auto">
          <a:xfrm rot="5400000" flipH="1" flipV="1">
            <a:off x="2423047" y="5191727"/>
            <a:ext cx="434842" cy="6108"/>
          </a:xfrm>
          <a:prstGeom prst="bentConnector3">
            <a:avLst>
              <a:gd name="adj1" fmla="val 35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1226</TotalTime>
  <Words>92</Words>
  <Application>Microsoft Macintosh PowerPoint</Application>
  <PresentationFormat>On-screen Show (4:3)</PresentationFormat>
  <Paragraphs>82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105</cp:revision>
  <dcterms:created xsi:type="dcterms:W3CDTF">2014-02-16T01:31:59Z</dcterms:created>
  <dcterms:modified xsi:type="dcterms:W3CDTF">2016-04-21T21:25:39Z</dcterms:modified>
</cp:coreProperties>
</file>