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77"/>
    <a:srgbClr val="8EB8D8"/>
    <a:srgbClr val="B1783F"/>
    <a:srgbClr val="969600"/>
    <a:srgbClr val="AB743D"/>
    <a:srgbClr val="00C100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104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066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73003" y="72756"/>
            <a:ext cx="49328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Basic Fibroblast Growth Factor Receptor 1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14295" y="52944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P11362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953760" y="6469149"/>
            <a:ext cx="3108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Colin Hammond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433706" y="5104373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NEDD4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P46934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1690469" y="4689854"/>
            <a:ext cx="14630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8" name="Group 157"/>
          <p:cNvGrpSpPr/>
          <p:nvPr/>
        </p:nvGrpSpPr>
        <p:grpSpPr>
          <a:xfrm>
            <a:off x="4686261" y="1453633"/>
            <a:ext cx="1106841" cy="460785"/>
            <a:chOff x="507046" y="2817700"/>
            <a:chExt cx="1257639" cy="543214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144749" y="4542018"/>
            <a:ext cx="1015712" cy="456279"/>
            <a:chOff x="537046" y="349955"/>
            <a:chExt cx="1154094" cy="537901"/>
          </a:xfrm>
        </p:grpSpPr>
        <p:sp>
          <p:nvSpPr>
            <p:cNvPr id="50" name="Rounded Rectangle 4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FGFR1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P11362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294768" y="1357531"/>
            <a:ext cx="715674" cy="246221"/>
            <a:chOff x="7630676" y="5329407"/>
            <a:chExt cx="862158" cy="350482"/>
          </a:xfrm>
        </p:grpSpPr>
        <p:sp>
          <p:nvSpPr>
            <p:cNvPr id="5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-Y154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94768" y="2542848"/>
            <a:ext cx="715674" cy="246221"/>
            <a:chOff x="7592082" y="6020192"/>
            <a:chExt cx="862158" cy="350482"/>
          </a:xfrm>
        </p:grpSpPr>
        <p:sp>
          <p:nvSpPr>
            <p:cNvPr id="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294768" y="2747146"/>
            <a:ext cx="715674" cy="246221"/>
            <a:chOff x="7620676" y="5024219"/>
            <a:chExt cx="862158" cy="350482"/>
          </a:xfrm>
        </p:grpSpPr>
        <p:sp>
          <p:nvSpPr>
            <p:cNvPr id="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+Y653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294768" y="2944295"/>
            <a:ext cx="715674" cy="246221"/>
            <a:chOff x="7620676" y="5024219"/>
            <a:chExt cx="862158" cy="350482"/>
          </a:xfrm>
        </p:grpSpPr>
        <p:sp>
          <p:nvSpPr>
            <p:cNvPr id="8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+Y654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294768" y="3930040"/>
            <a:ext cx="715674" cy="246221"/>
            <a:chOff x="7620676" y="5024219"/>
            <a:chExt cx="862158" cy="350482"/>
          </a:xfrm>
        </p:grpSpPr>
        <p:sp>
          <p:nvSpPr>
            <p:cNvPr id="1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+Y776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51" name="Elbow Connector 150"/>
          <p:cNvCxnSpPr/>
          <p:nvPr/>
        </p:nvCxnSpPr>
        <p:spPr bwMode="auto">
          <a:xfrm rot="5400000">
            <a:off x="3331102" y="3696169"/>
            <a:ext cx="1737360" cy="117429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0" name="Elbow Connector 179"/>
          <p:cNvCxnSpPr/>
          <p:nvPr/>
        </p:nvCxnSpPr>
        <p:spPr bwMode="auto">
          <a:xfrm flipH="1">
            <a:off x="3902859" y="4108050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2" name="Elbow Connector 179"/>
          <p:cNvCxnSpPr/>
          <p:nvPr/>
        </p:nvCxnSpPr>
        <p:spPr bwMode="auto">
          <a:xfrm flipH="1">
            <a:off x="3902859" y="3095697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3" name="Elbow Connector 179"/>
          <p:cNvCxnSpPr/>
          <p:nvPr/>
        </p:nvCxnSpPr>
        <p:spPr bwMode="auto">
          <a:xfrm flipH="1">
            <a:off x="3902859" y="2903843"/>
            <a:ext cx="356616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4" name="Elbow Connector 179"/>
          <p:cNvCxnSpPr/>
          <p:nvPr/>
        </p:nvCxnSpPr>
        <p:spPr bwMode="auto">
          <a:xfrm flipH="1">
            <a:off x="3916134" y="3659965"/>
            <a:ext cx="38404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5" name="Elbow Connector 179"/>
          <p:cNvCxnSpPr/>
          <p:nvPr/>
        </p:nvCxnSpPr>
        <p:spPr bwMode="auto">
          <a:xfrm flipH="1">
            <a:off x="3916134" y="3447040"/>
            <a:ext cx="38404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6" name="Elbow Connector 179"/>
          <p:cNvCxnSpPr/>
          <p:nvPr/>
        </p:nvCxnSpPr>
        <p:spPr bwMode="auto">
          <a:xfrm flipH="1">
            <a:off x="3916134" y="3291093"/>
            <a:ext cx="38404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7" name="Elbow Connector 179"/>
          <p:cNvCxnSpPr/>
          <p:nvPr/>
        </p:nvCxnSpPr>
        <p:spPr bwMode="auto">
          <a:xfrm flipH="1">
            <a:off x="3916134" y="2512977"/>
            <a:ext cx="38404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8" name="Elbow Connector 179"/>
          <p:cNvCxnSpPr/>
          <p:nvPr/>
        </p:nvCxnSpPr>
        <p:spPr bwMode="auto">
          <a:xfrm flipH="1">
            <a:off x="3916134" y="2305576"/>
            <a:ext cx="38404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9" name="Elbow Connector 179"/>
          <p:cNvCxnSpPr/>
          <p:nvPr/>
        </p:nvCxnSpPr>
        <p:spPr bwMode="auto">
          <a:xfrm flipH="1">
            <a:off x="3916134" y="2104150"/>
            <a:ext cx="38404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90" name="Group 189"/>
          <p:cNvGrpSpPr/>
          <p:nvPr/>
        </p:nvGrpSpPr>
        <p:grpSpPr>
          <a:xfrm>
            <a:off x="6427366" y="2924142"/>
            <a:ext cx="1106841" cy="460785"/>
            <a:chOff x="507046" y="3634424"/>
            <a:chExt cx="1257639" cy="543214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6427366" y="3493417"/>
            <a:ext cx="1106841" cy="460785"/>
            <a:chOff x="507046" y="3634424"/>
            <a:chExt cx="1257639" cy="543214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Q14449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1" name="Elbow Connector 168"/>
          <p:cNvCxnSpPr/>
          <p:nvPr/>
        </p:nvCxnSpPr>
        <p:spPr bwMode="auto">
          <a:xfrm>
            <a:off x="4144212" y="4791846"/>
            <a:ext cx="192024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5" name="Group 214"/>
          <p:cNvGrpSpPr/>
          <p:nvPr/>
        </p:nvGrpSpPr>
        <p:grpSpPr>
          <a:xfrm>
            <a:off x="4681502" y="2708902"/>
            <a:ext cx="1106841" cy="460785"/>
            <a:chOff x="507046" y="3634424"/>
            <a:chExt cx="1257639" cy="543214"/>
          </a:xfrm>
        </p:grpSpPr>
        <p:sp>
          <p:nvSpPr>
            <p:cNvPr id="216" name="Snip Same Side Corner Rectangle 2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Q13480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4686261" y="1985478"/>
            <a:ext cx="1106841" cy="460785"/>
            <a:chOff x="507046" y="3634424"/>
            <a:chExt cx="1257639" cy="543214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4868391" y="1091920"/>
            <a:ext cx="715674" cy="246221"/>
            <a:chOff x="7630433" y="4761828"/>
            <a:chExt cx="862158" cy="350481"/>
          </a:xfrm>
        </p:grpSpPr>
        <p:sp>
          <p:nvSpPr>
            <p:cNvPr id="225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6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4674386" y="654885"/>
            <a:ext cx="1106841" cy="460785"/>
            <a:chOff x="507046" y="3634424"/>
            <a:chExt cx="1257639" cy="543214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7" name="Elbow Connector 156"/>
          <p:cNvCxnSpPr/>
          <p:nvPr/>
        </p:nvCxnSpPr>
        <p:spPr bwMode="auto">
          <a:xfrm flipV="1">
            <a:off x="3914734" y="1623746"/>
            <a:ext cx="808880" cy="1600200"/>
          </a:xfrm>
          <a:prstGeom prst="bentConnector3">
            <a:avLst>
              <a:gd name="adj1" fmla="val 33851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3" name="Group 202"/>
          <p:cNvGrpSpPr/>
          <p:nvPr/>
        </p:nvGrpSpPr>
        <p:grpSpPr>
          <a:xfrm>
            <a:off x="217235" y="614670"/>
            <a:ext cx="1340126" cy="445087"/>
            <a:chOff x="371271" y="1139280"/>
            <a:chExt cx="1522707" cy="524707"/>
          </a:xfrm>
        </p:grpSpPr>
        <p:sp>
          <p:nvSpPr>
            <p:cNvPr id="205" name="Rounded Rectangle 20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MAPK14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58" name="Elbow Connector 168"/>
          <p:cNvCxnSpPr/>
          <p:nvPr/>
        </p:nvCxnSpPr>
        <p:spPr bwMode="auto">
          <a:xfrm flipH="1">
            <a:off x="3931646" y="3811484"/>
            <a:ext cx="6400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Elbow Connector 267"/>
          <p:cNvCxnSpPr/>
          <p:nvPr/>
        </p:nvCxnSpPr>
        <p:spPr bwMode="auto">
          <a:xfrm flipH="1" flipV="1">
            <a:off x="4552609" y="3818792"/>
            <a:ext cx="411480" cy="347472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5" name="Group 304"/>
          <p:cNvGrpSpPr/>
          <p:nvPr/>
        </p:nvGrpSpPr>
        <p:grpSpPr>
          <a:xfrm>
            <a:off x="4680021" y="4256872"/>
            <a:ext cx="1106841" cy="466427"/>
            <a:chOff x="507046" y="4525112"/>
            <a:chExt cx="1257639" cy="549865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6427366" y="2354867"/>
            <a:ext cx="1106841" cy="460785"/>
            <a:chOff x="507046" y="3634424"/>
            <a:chExt cx="1257639" cy="543214"/>
          </a:xfrm>
        </p:grpSpPr>
        <p:sp>
          <p:nvSpPr>
            <p:cNvPr id="315" name="Snip Same Side Corner Rectangle 3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19" name="Straight Arrow Connector 318"/>
          <p:cNvCxnSpPr/>
          <p:nvPr/>
        </p:nvCxnSpPr>
        <p:spPr bwMode="auto">
          <a:xfrm>
            <a:off x="4141790" y="4869820"/>
            <a:ext cx="1371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Straight Arrow Connector 320"/>
          <p:cNvCxnSpPr/>
          <p:nvPr/>
        </p:nvCxnSpPr>
        <p:spPr bwMode="auto">
          <a:xfrm>
            <a:off x="6060938" y="802007"/>
            <a:ext cx="0" cy="453199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4" name="Group 333"/>
          <p:cNvGrpSpPr/>
          <p:nvPr/>
        </p:nvGrpSpPr>
        <p:grpSpPr>
          <a:xfrm>
            <a:off x="4675065" y="3290085"/>
            <a:ext cx="1106841" cy="460785"/>
            <a:chOff x="507046" y="3634424"/>
            <a:chExt cx="1257639" cy="543214"/>
          </a:xfrm>
        </p:grpSpPr>
        <p:sp>
          <p:nvSpPr>
            <p:cNvPr id="335" name="Snip Same Side Corner Rectangle 3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Q15964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43" name="Straight Arrow Connector 342"/>
          <p:cNvCxnSpPr/>
          <p:nvPr/>
        </p:nvCxnSpPr>
        <p:spPr bwMode="auto">
          <a:xfrm>
            <a:off x="6047519" y="2546367"/>
            <a:ext cx="438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4" name="Straight Arrow Connector 343"/>
          <p:cNvCxnSpPr/>
          <p:nvPr/>
        </p:nvCxnSpPr>
        <p:spPr bwMode="auto">
          <a:xfrm>
            <a:off x="6044132" y="3084475"/>
            <a:ext cx="438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Arrow Connector 344"/>
          <p:cNvCxnSpPr/>
          <p:nvPr/>
        </p:nvCxnSpPr>
        <p:spPr bwMode="auto">
          <a:xfrm>
            <a:off x="6050478" y="3657312"/>
            <a:ext cx="438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6" name="Straight Arrow Connector 345"/>
          <p:cNvCxnSpPr/>
          <p:nvPr/>
        </p:nvCxnSpPr>
        <p:spPr bwMode="auto">
          <a:xfrm>
            <a:off x="6044132" y="4242730"/>
            <a:ext cx="438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Arrow Connector 348"/>
          <p:cNvCxnSpPr/>
          <p:nvPr/>
        </p:nvCxnSpPr>
        <p:spPr bwMode="auto">
          <a:xfrm rot="5400000">
            <a:off x="4348466" y="4998981"/>
            <a:ext cx="2743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2" name="Group 231"/>
          <p:cNvGrpSpPr/>
          <p:nvPr/>
        </p:nvGrpSpPr>
        <p:grpSpPr>
          <a:xfrm>
            <a:off x="3294768" y="1751829"/>
            <a:ext cx="715674" cy="246221"/>
            <a:chOff x="7592082" y="6020192"/>
            <a:chExt cx="862158" cy="350482"/>
          </a:xfrm>
        </p:grpSpPr>
        <p:sp>
          <p:nvSpPr>
            <p:cNvPr id="2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3294768" y="4127189"/>
            <a:ext cx="715674" cy="246221"/>
            <a:chOff x="7592082" y="6020192"/>
            <a:chExt cx="862158" cy="350482"/>
          </a:xfrm>
        </p:grpSpPr>
        <p:sp>
          <p:nvSpPr>
            <p:cNvPr id="25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S777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3294768" y="3141444"/>
            <a:ext cx="715674" cy="246221"/>
            <a:chOff x="7592082" y="6020192"/>
            <a:chExt cx="862158" cy="350482"/>
          </a:xfrm>
        </p:grpSpPr>
        <p:sp>
          <p:nvSpPr>
            <p:cNvPr id="25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Y677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3294768" y="3338593"/>
            <a:ext cx="715674" cy="246221"/>
            <a:chOff x="7592082" y="6020192"/>
            <a:chExt cx="862158" cy="350482"/>
          </a:xfrm>
        </p:grpSpPr>
        <p:sp>
          <p:nvSpPr>
            <p:cNvPr id="2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Y701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3294768" y="1951401"/>
            <a:ext cx="715674" cy="246221"/>
            <a:chOff x="7592082" y="6020192"/>
            <a:chExt cx="862158" cy="350482"/>
          </a:xfrm>
        </p:grpSpPr>
        <p:sp>
          <p:nvSpPr>
            <p:cNvPr id="2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Y463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3294768" y="2345699"/>
            <a:ext cx="715674" cy="246221"/>
            <a:chOff x="7592082" y="6020192"/>
            <a:chExt cx="862158" cy="350482"/>
          </a:xfrm>
        </p:grpSpPr>
        <p:sp>
          <p:nvSpPr>
            <p:cNvPr id="27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3294768" y="1554680"/>
            <a:ext cx="715674" cy="246221"/>
            <a:chOff x="7592082" y="6020192"/>
            <a:chExt cx="862158" cy="350482"/>
          </a:xfrm>
        </p:grpSpPr>
        <p:sp>
          <p:nvSpPr>
            <p:cNvPr id="2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3294768" y="2148550"/>
            <a:ext cx="715674" cy="246221"/>
            <a:chOff x="7592082" y="6020192"/>
            <a:chExt cx="862158" cy="350482"/>
          </a:xfrm>
        </p:grpSpPr>
        <p:sp>
          <p:nvSpPr>
            <p:cNvPr id="27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Y583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3294768" y="3535742"/>
            <a:ext cx="715674" cy="246221"/>
            <a:chOff x="7592082" y="6020192"/>
            <a:chExt cx="862158" cy="350482"/>
          </a:xfrm>
        </p:grpSpPr>
        <p:sp>
          <p:nvSpPr>
            <p:cNvPr id="2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4873899" y="4027790"/>
            <a:ext cx="715674" cy="246221"/>
            <a:chOff x="7630433" y="4761828"/>
            <a:chExt cx="862158" cy="350481"/>
          </a:xfrm>
        </p:grpSpPr>
        <p:sp>
          <p:nvSpPr>
            <p:cNvPr id="28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5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1794601" y="1125347"/>
            <a:ext cx="1340126" cy="445087"/>
            <a:chOff x="371271" y="1139280"/>
            <a:chExt cx="1522707" cy="524707"/>
          </a:xfrm>
        </p:grpSpPr>
        <p:sp>
          <p:nvSpPr>
            <p:cNvPr id="287" name="Rounded Rectangle 28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371271" y="1139280"/>
              <a:ext cx="1522707" cy="517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217235" y="1125347"/>
            <a:ext cx="1340126" cy="445087"/>
            <a:chOff x="371271" y="1139280"/>
            <a:chExt cx="1522707" cy="524707"/>
          </a:xfrm>
        </p:grpSpPr>
        <p:sp>
          <p:nvSpPr>
            <p:cNvPr id="290" name="Rounded Rectangle 28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371271" y="1139280"/>
              <a:ext cx="1522707" cy="517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427366" y="4062692"/>
            <a:ext cx="1106841" cy="460784"/>
            <a:chOff x="473789" y="5344549"/>
            <a:chExt cx="1257639" cy="543213"/>
          </a:xfrm>
        </p:grpSpPr>
        <p:sp>
          <p:nvSpPr>
            <p:cNvPr id="294" name="Snip Same Side Corner Rectangle 293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473789" y="5349860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P12830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6427366" y="4591326"/>
            <a:ext cx="1106841" cy="460785"/>
            <a:chOff x="507046" y="2817700"/>
            <a:chExt cx="1257639" cy="543214"/>
          </a:xfrm>
        </p:grpSpPr>
        <p:sp>
          <p:nvSpPr>
            <p:cNvPr id="297" name="Snip Same Side Corner Rectangle 29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1718672" y="5104373"/>
            <a:ext cx="1106841" cy="460785"/>
            <a:chOff x="507046" y="3634424"/>
            <a:chExt cx="1257639" cy="543214"/>
          </a:xfrm>
        </p:grpSpPr>
        <p:sp>
          <p:nvSpPr>
            <p:cNvPr id="317" name="Snip Same Side Corner Rectangle 3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ANOS1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P23352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4848694" y="5132976"/>
            <a:ext cx="1340126" cy="445087"/>
            <a:chOff x="371271" y="1139280"/>
            <a:chExt cx="1522707" cy="524707"/>
          </a:xfrm>
        </p:grpSpPr>
        <p:sp>
          <p:nvSpPr>
            <p:cNvPr id="337" name="Rounded Rectangle 33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RPS6KA1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Q15418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1916521" y="1699557"/>
            <a:ext cx="1106841" cy="460785"/>
            <a:chOff x="507046" y="3634424"/>
            <a:chExt cx="1257639" cy="543214"/>
          </a:xfrm>
        </p:grpSpPr>
        <p:sp>
          <p:nvSpPr>
            <p:cNvPr id="356" name="Snip Same Side Corner Rectangle 3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7" name="TextBox 35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P05230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1916521" y="2188109"/>
            <a:ext cx="1106841" cy="460785"/>
            <a:chOff x="507046" y="3634424"/>
            <a:chExt cx="1257639" cy="543214"/>
          </a:xfrm>
        </p:grpSpPr>
        <p:sp>
          <p:nvSpPr>
            <p:cNvPr id="359" name="Snip Same Side Corner Rectangle 3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0" name="TextBox 35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bFGF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P09038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1916521" y="2676661"/>
            <a:ext cx="1106841" cy="460785"/>
            <a:chOff x="507046" y="3634424"/>
            <a:chExt cx="1257639" cy="543214"/>
          </a:xfrm>
        </p:grpSpPr>
        <p:sp>
          <p:nvSpPr>
            <p:cNvPr id="362" name="Snip Same Side Corner Rectangle 3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3" name="TextBox 36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P11487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4" name="Group 363"/>
          <p:cNvGrpSpPr/>
          <p:nvPr/>
        </p:nvGrpSpPr>
        <p:grpSpPr>
          <a:xfrm>
            <a:off x="1916521" y="3165213"/>
            <a:ext cx="1106841" cy="460785"/>
            <a:chOff x="507046" y="3634424"/>
            <a:chExt cx="1257639" cy="543214"/>
          </a:xfrm>
        </p:grpSpPr>
        <p:sp>
          <p:nvSpPr>
            <p:cNvPr id="365" name="Snip Same Side Corner Rectangle 3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6" name="TextBox 36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P08620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7" name="Group 366"/>
          <p:cNvGrpSpPr/>
          <p:nvPr/>
        </p:nvGrpSpPr>
        <p:grpSpPr>
          <a:xfrm>
            <a:off x="1916521" y="3653766"/>
            <a:ext cx="1106841" cy="460785"/>
            <a:chOff x="507046" y="3634424"/>
            <a:chExt cx="1257639" cy="543214"/>
          </a:xfrm>
        </p:grpSpPr>
        <p:sp>
          <p:nvSpPr>
            <p:cNvPr id="368" name="Snip Same Side Corner Rectangle 3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P12034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334429" y="1719651"/>
            <a:ext cx="1106841" cy="460785"/>
            <a:chOff x="507046" y="3634424"/>
            <a:chExt cx="1257639" cy="543214"/>
          </a:xfrm>
        </p:grpSpPr>
        <p:sp>
          <p:nvSpPr>
            <p:cNvPr id="371" name="Snip Same Side Corner Rectangle 3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P10767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334429" y="2725638"/>
            <a:ext cx="1106841" cy="460785"/>
            <a:chOff x="507046" y="3634424"/>
            <a:chExt cx="1257639" cy="543214"/>
          </a:xfrm>
        </p:grpSpPr>
        <p:sp>
          <p:nvSpPr>
            <p:cNvPr id="374" name="Snip Same Side Corner Rectangle 3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P55075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5" name="Group 384"/>
          <p:cNvGrpSpPr/>
          <p:nvPr/>
        </p:nvGrpSpPr>
        <p:grpSpPr>
          <a:xfrm>
            <a:off x="334429" y="3222712"/>
            <a:ext cx="1106841" cy="460785"/>
            <a:chOff x="507046" y="3634424"/>
            <a:chExt cx="1257639" cy="543214"/>
          </a:xfrm>
        </p:grpSpPr>
        <p:sp>
          <p:nvSpPr>
            <p:cNvPr id="386" name="Snip Same Side Corner Rectangle 3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7" name="TextBox 38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8" name="Group 387"/>
          <p:cNvGrpSpPr/>
          <p:nvPr/>
        </p:nvGrpSpPr>
        <p:grpSpPr>
          <a:xfrm>
            <a:off x="3294768" y="3732891"/>
            <a:ext cx="715674" cy="246221"/>
            <a:chOff x="7592082" y="6020192"/>
            <a:chExt cx="862158" cy="350482"/>
          </a:xfrm>
        </p:grpSpPr>
        <p:sp>
          <p:nvSpPr>
            <p:cNvPr id="38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3294768" y="4324337"/>
            <a:ext cx="715674" cy="246221"/>
            <a:chOff x="7592082" y="6020192"/>
            <a:chExt cx="862158" cy="350482"/>
          </a:xfrm>
        </p:grpSpPr>
        <p:sp>
          <p:nvSpPr>
            <p:cNvPr id="3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94" name="Elbow Connector 179"/>
          <p:cNvCxnSpPr/>
          <p:nvPr/>
        </p:nvCxnSpPr>
        <p:spPr bwMode="auto">
          <a:xfrm flipH="1">
            <a:off x="3916134" y="3906290"/>
            <a:ext cx="38404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5" name="Elbow Connector 179"/>
          <p:cNvCxnSpPr/>
          <p:nvPr/>
        </p:nvCxnSpPr>
        <p:spPr bwMode="auto">
          <a:xfrm flipH="1">
            <a:off x="3897801" y="1486710"/>
            <a:ext cx="438912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6" name="Elbow Connector 395"/>
          <p:cNvCxnSpPr/>
          <p:nvPr/>
        </p:nvCxnSpPr>
        <p:spPr bwMode="auto">
          <a:xfrm rot="5400000">
            <a:off x="2937725" y="3307671"/>
            <a:ext cx="2578608" cy="146304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7" name="Elbow Connector 396"/>
          <p:cNvCxnSpPr/>
          <p:nvPr/>
        </p:nvCxnSpPr>
        <p:spPr bwMode="auto">
          <a:xfrm rot="5400000">
            <a:off x="2628625" y="3015049"/>
            <a:ext cx="3246120" cy="182880"/>
          </a:xfrm>
          <a:prstGeom prst="bentConnector3">
            <a:avLst>
              <a:gd name="adj1" fmla="val 99787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8" name="Elbow Connector 179"/>
          <p:cNvCxnSpPr/>
          <p:nvPr/>
        </p:nvCxnSpPr>
        <p:spPr bwMode="auto">
          <a:xfrm>
            <a:off x="4248126" y="4114841"/>
            <a:ext cx="475488" cy="32004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9" name="Elbow Connector 179"/>
          <p:cNvCxnSpPr/>
          <p:nvPr/>
        </p:nvCxnSpPr>
        <p:spPr bwMode="auto">
          <a:xfrm>
            <a:off x="4241835" y="3506415"/>
            <a:ext cx="502920" cy="0"/>
          </a:xfrm>
          <a:prstGeom prst="straightConnector1">
            <a:avLst/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0" name="Elbow Connector 179"/>
          <p:cNvCxnSpPr/>
          <p:nvPr/>
        </p:nvCxnSpPr>
        <p:spPr bwMode="auto">
          <a:xfrm flipV="1">
            <a:off x="4260001" y="2846726"/>
            <a:ext cx="475488" cy="32004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1" name="Elbow Connector 179"/>
          <p:cNvCxnSpPr/>
          <p:nvPr/>
        </p:nvCxnSpPr>
        <p:spPr bwMode="auto">
          <a:xfrm flipV="1">
            <a:off x="4257392" y="2221788"/>
            <a:ext cx="475488" cy="685800"/>
          </a:xfrm>
          <a:prstGeom prst="bentConnector3">
            <a:avLst>
              <a:gd name="adj1" fmla="val 4001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3" name="Elbow Connector 168"/>
          <p:cNvCxnSpPr/>
          <p:nvPr/>
        </p:nvCxnSpPr>
        <p:spPr bwMode="auto">
          <a:xfrm flipH="1">
            <a:off x="3904834" y="4012956"/>
            <a:ext cx="6400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4" name="Straight Arrow Connector 403"/>
          <p:cNvCxnSpPr/>
          <p:nvPr/>
        </p:nvCxnSpPr>
        <p:spPr bwMode="auto">
          <a:xfrm rot="16200000">
            <a:off x="269354" y="3285778"/>
            <a:ext cx="281635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5" name="Straight Arrow Connector 404"/>
          <p:cNvCxnSpPr/>
          <p:nvPr/>
        </p:nvCxnSpPr>
        <p:spPr bwMode="auto">
          <a:xfrm>
            <a:off x="1380349" y="1879504"/>
            <a:ext cx="5943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6" name="Straight Arrow Connector 405"/>
          <p:cNvCxnSpPr/>
          <p:nvPr/>
        </p:nvCxnSpPr>
        <p:spPr bwMode="auto">
          <a:xfrm>
            <a:off x="1380349" y="2352848"/>
            <a:ext cx="5943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7" name="Straight Arrow Connector 406"/>
          <p:cNvCxnSpPr/>
          <p:nvPr/>
        </p:nvCxnSpPr>
        <p:spPr bwMode="auto">
          <a:xfrm>
            <a:off x="1380349" y="2842139"/>
            <a:ext cx="5943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8" name="Straight Arrow Connector 407"/>
          <p:cNvCxnSpPr/>
          <p:nvPr/>
        </p:nvCxnSpPr>
        <p:spPr bwMode="auto">
          <a:xfrm>
            <a:off x="1380349" y="3338593"/>
            <a:ext cx="5943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1" name="Straight Arrow Connector 410"/>
          <p:cNvCxnSpPr/>
          <p:nvPr/>
        </p:nvCxnSpPr>
        <p:spPr bwMode="auto">
          <a:xfrm>
            <a:off x="1622334" y="4810797"/>
            <a:ext cx="15544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2" name="Straight Arrow Connector 411"/>
          <p:cNvCxnSpPr/>
          <p:nvPr/>
        </p:nvCxnSpPr>
        <p:spPr bwMode="auto">
          <a:xfrm rot="16200000">
            <a:off x="1180220" y="4639756"/>
            <a:ext cx="274320" cy="64008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3" name="Straight Arrow Connector 411"/>
          <p:cNvCxnSpPr/>
          <p:nvPr/>
        </p:nvCxnSpPr>
        <p:spPr bwMode="auto">
          <a:xfrm rot="5400000" flipH="1">
            <a:off x="1817089" y="4643600"/>
            <a:ext cx="274320" cy="64008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4" name="Elbow Connector 179"/>
          <p:cNvCxnSpPr/>
          <p:nvPr/>
        </p:nvCxnSpPr>
        <p:spPr bwMode="auto">
          <a:xfrm>
            <a:off x="3127290" y="4241761"/>
            <a:ext cx="274320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5" name="Elbow Connector 414"/>
          <p:cNvCxnSpPr/>
          <p:nvPr/>
        </p:nvCxnSpPr>
        <p:spPr bwMode="auto">
          <a:xfrm flipH="1">
            <a:off x="3130652" y="807044"/>
            <a:ext cx="0" cy="342900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6" name="Elbow Connector 414"/>
          <p:cNvCxnSpPr/>
          <p:nvPr/>
        </p:nvCxnSpPr>
        <p:spPr bwMode="auto">
          <a:xfrm rot="16200000" flipH="1">
            <a:off x="2511326" y="171071"/>
            <a:ext cx="0" cy="1261872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7" name="Elbow Connector 414"/>
          <p:cNvCxnSpPr/>
          <p:nvPr/>
        </p:nvCxnSpPr>
        <p:spPr bwMode="auto">
          <a:xfrm flipV="1">
            <a:off x="1681061" y="795756"/>
            <a:ext cx="0" cy="56896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8" name="Elbow Connector 414"/>
          <p:cNvCxnSpPr/>
          <p:nvPr/>
        </p:nvCxnSpPr>
        <p:spPr bwMode="auto">
          <a:xfrm flipH="1">
            <a:off x="1400669" y="1357994"/>
            <a:ext cx="536172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9" name="Elbow Connector 414"/>
          <p:cNvCxnSpPr/>
          <p:nvPr/>
        </p:nvCxnSpPr>
        <p:spPr bwMode="auto">
          <a:xfrm flipH="1">
            <a:off x="1358447" y="805916"/>
            <a:ext cx="53853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20" name="Group 419"/>
          <p:cNvGrpSpPr/>
          <p:nvPr/>
        </p:nvGrpSpPr>
        <p:grpSpPr>
          <a:xfrm>
            <a:off x="1801136" y="4152785"/>
            <a:ext cx="1340126" cy="445087"/>
            <a:chOff x="371271" y="1139280"/>
            <a:chExt cx="1522707" cy="524707"/>
          </a:xfrm>
        </p:grpSpPr>
        <p:sp>
          <p:nvSpPr>
            <p:cNvPr id="421" name="Rounded Rectangle 4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PRKCE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Q02156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23" name="Elbow Connector 179"/>
          <p:cNvCxnSpPr/>
          <p:nvPr/>
        </p:nvCxnSpPr>
        <p:spPr bwMode="auto">
          <a:xfrm>
            <a:off x="2945192" y="4434881"/>
            <a:ext cx="475488" cy="0"/>
          </a:xfrm>
          <a:prstGeom prst="straightConnector1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7" name="Straight Arrow Connector 426"/>
          <p:cNvCxnSpPr/>
          <p:nvPr/>
        </p:nvCxnSpPr>
        <p:spPr bwMode="auto">
          <a:xfrm rot="5400000">
            <a:off x="5364355" y="5002346"/>
            <a:ext cx="2743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8" name="Elbow Connector 427"/>
          <p:cNvCxnSpPr/>
          <p:nvPr/>
        </p:nvCxnSpPr>
        <p:spPr bwMode="auto">
          <a:xfrm flipV="1">
            <a:off x="3919925" y="1205099"/>
            <a:ext cx="1051560" cy="841248"/>
          </a:xfrm>
          <a:prstGeom prst="bentConnector3">
            <a:avLst>
              <a:gd name="adj1" fmla="val 17701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1" name="Elbow Connector 430"/>
          <p:cNvCxnSpPr/>
          <p:nvPr/>
        </p:nvCxnSpPr>
        <p:spPr bwMode="auto">
          <a:xfrm flipH="1" flipV="1">
            <a:off x="6043215" y="4477656"/>
            <a:ext cx="411480" cy="320040"/>
          </a:xfrm>
          <a:prstGeom prst="bentConnector3">
            <a:avLst>
              <a:gd name="adj1" fmla="val 9545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8" name="Group 217"/>
          <p:cNvGrpSpPr/>
          <p:nvPr/>
        </p:nvGrpSpPr>
        <p:grpSpPr>
          <a:xfrm>
            <a:off x="320579" y="2224913"/>
            <a:ext cx="1106841" cy="460785"/>
            <a:chOff x="507046" y="3634424"/>
            <a:chExt cx="1257639" cy="543214"/>
          </a:xfrm>
        </p:grpSpPr>
        <p:sp>
          <p:nvSpPr>
            <p:cNvPr id="219" name="Snip Same Side Corner Rectangle 2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P21781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6" name="Straight Arrow Connector 235"/>
          <p:cNvCxnSpPr/>
          <p:nvPr/>
        </p:nvCxnSpPr>
        <p:spPr bwMode="auto">
          <a:xfrm>
            <a:off x="1370121" y="4369926"/>
            <a:ext cx="2926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7" name="Group 236"/>
          <p:cNvGrpSpPr/>
          <p:nvPr/>
        </p:nvGrpSpPr>
        <p:grpSpPr>
          <a:xfrm>
            <a:off x="6447419" y="1779704"/>
            <a:ext cx="1106841" cy="460785"/>
            <a:chOff x="507046" y="3634424"/>
            <a:chExt cx="1257639" cy="543214"/>
          </a:xfrm>
        </p:grpSpPr>
        <p:sp>
          <p:nvSpPr>
            <p:cNvPr id="238" name="Snip Same Side Corner Rectangle 2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Q07889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0" name="Straight Arrow Connector 239"/>
          <p:cNvCxnSpPr/>
          <p:nvPr/>
        </p:nvCxnSpPr>
        <p:spPr bwMode="auto">
          <a:xfrm>
            <a:off x="6062926" y="1958193"/>
            <a:ext cx="438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8" name="TextBox 207"/>
          <p:cNvSpPr txBox="1"/>
          <p:nvPr/>
        </p:nvSpPr>
        <p:spPr>
          <a:xfrm>
            <a:off x="1257454" y="1479708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209" name="Group 208"/>
          <p:cNvGrpSpPr/>
          <p:nvPr/>
        </p:nvGrpSpPr>
        <p:grpSpPr>
          <a:xfrm>
            <a:off x="3927324" y="5127438"/>
            <a:ext cx="1106841" cy="460785"/>
            <a:chOff x="507046" y="3634424"/>
            <a:chExt cx="1257639" cy="543214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rgbClr val="C5F2C6"/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6447686" y="1042964"/>
            <a:ext cx="1106841" cy="460785"/>
            <a:chOff x="507046" y="3634424"/>
            <a:chExt cx="1257639" cy="543214"/>
          </a:xfrm>
        </p:grpSpPr>
        <p:sp>
          <p:nvSpPr>
            <p:cNvPr id="235" name="Snip Same Side Corner Rectangle 2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O43559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6629816" y="1502452"/>
            <a:ext cx="715674" cy="246221"/>
            <a:chOff x="7630433" y="4761828"/>
            <a:chExt cx="862158" cy="350481"/>
          </a:xfrm>
        </p:grpSpPr>
        <p:sp>
          <p:nvSpPr>
            <p:cNvPr id="24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4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cxnSp>
        <p:nvCxnSpPr>
          <p:cNvPr id="245" name="Straight Arrow Connector 244"/>
          <p:cNvCxnSpPr/>
          <p:nvPr/>
        </p:nvCxnSpPr>
        <p:spPr bwMode="auto">
          <a:xfrm>
            <a:off x="6050478" y="1330768"/>
            <a:ext cx="438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6" name="Group 245"/>
          <p:cNvGrpSpPr/>
          <p:nvPr/>
        </p:nvGrpSpPr>
        <p:grpSpPr>
          <a:xfrm>
            <a:off x="6430476" y="5135982"/>
            <a:ext cx="1106841" cy="460785"/>
            <a:chOff x="507046" y="2817700"/>
            <a:chExt cx="1257639" cy="543214"/>
          </a:xfrm>
        </p:grpSpPr>
        <p:sp>
          <p:nvSpPr>
            <p:cNvPr id="247" name="Snip Same Side Corner Rectangle 24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984807"/>
                  </a:solidFill>
                  <a:latin typeface="Arial" charset="0"/>
                </a:rPr>
                <a:t>P20930</a:t>
              </a:r>
              <a:endParaRPr lang="en-US" sz="105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249" name="Straight Arrow Connector 248"/>
          <p:cNvCxnSpPr/>
          <p:nvPr/>
        </p:nvCxnSpPr>
        <p:spPr bwMode="auto">
          <a:xfrm>
            <a:off x="6064452" y="5319690"/>
            <a:ext cx="438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0" name="Group 249"/>
          <p:cNvGrpSpPr/>
          <p:nvPr/>
        </p:nvGrpSpPr>
        <p:grpSpPr>
          <a:xfrm>
            <a:off x="7811361" y="4581483"/>
            <a:ext cx="1106841" cy="458220"/>
            <a:chOff x="507046" y="2817700"/>
            <a:chExt cx="1257639" cy="540190"/>
          </a:xfrm>
        </p:grpSpPr>
        <p:sp>
          <p:nvSpPr>
            <p:cNvPr id="252" name="Snip Same Side Corner Rectangle 25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507046" y="2823012"/>
              <a:ext cx="1257639" cy="53487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50" dirty="0">
                  <a:solidFill>
                    <a:schemeClr val="bg1"/>
                  </a:solidFill>
                  <a:latin typeface="Arial" charset="0"/>
                </a:rPr>
                <a:t>NCAM1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00" dirty="0">
                  <a:solidFill>
                    <a:srgbClr val="984807"/>
                  </a:solidFill>
                  <a:latin typeface="Arial" charset="0"/>
                </a:rPr>
                <a:t>P13591</a:t>
              </a:r>
              <a:endParaRPr lang="en-US" sz="100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292" name="Straight Arrow Connector 291"/>
          <p:cNvCxnSpPr/>
          <p:nvPr/>
        </p:nvCxnSpPr>
        <p:spPr bwMode="auto">
          <a:xfrm>
            <a:off x="7554527" y="4777376"/>
            <a:ext cx="3463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Elbow Connector 13"/>
          <p:cNvCxnSpPr/>
          <p:nvPr/>
        </p:nvCxnSpPr>
        <p:spPr bwMode="auto">
          <a:xfrm>
            <a:off x="6044132" y="795756"/>
            <a:ext cx="914400" cy="9144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Elbow Connector 15"/>
          <p:cNvCxnSpPr/>
          <p:nvPr/>
        </p:nvCxnSpPr>
        <p:spPr bwMode="auto">
          <a:xfrm rot="16200000" flipH="1">
            <a:off x="4821807" y="2044656"/>
            <a:ext cx="3975368" cy="1490072"/>
          </a:xfrm>
          <a:prstGeom prst="bentConnector3">
            <a:avLst>
              <a:gd name="adj1" fmla="val -348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00" name="Group 299"/>
          <p:cNvGrpSpPr/>
          <p:nvPr/>
        </p:nvGrpSpPr>
        <p:grpSpPr>
          <a:xfrm>
            <a:off x="7811361" y="4036245"/>
            <a:ext cx="1106841" cy="466430"/>
            <a:chOff x="507046" y="4525112"/>
            <a:chExt cx="1257639" cy="549869"/>
          </a:xfrm>
        </p:grpSpPr>
        <p:sp>
          <p:nvSpPr>
            <p:cNvPr id="301" name="Snip Same Side Corner Rectangle 300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507046" y="4530428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FDPS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P14324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03" name="Straight Arrow Connector 302"/>
          <p:cNvCxnSpPr/>
          <p:nvPr/>
        </p:nvCxnSpPr>
        <p:spPr bwMode="auto">
          <a:xfrm>
            <a:off x="7544500" y="4236044"/>
            <a:ext cx="3463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04" name="Group 303"/>
          <p:cNvGrpSpPr/>
          <p:nvPr/>
        </p:nvGrpSpPr>
        <p:grpSpPr>
          <a:xfrm>
            <a:off x="7811361" y="3477520"/>
            <a:ext cx="1106841" cy="466430"/>
            <a:chOff x="507046" y="4525112"/>
            <a:chExt cx="1257639" cy="549869"/>
          </a:xfrm>
        </p:grpSpPr>
        <p:sp>
          <p:nvSpPr>
            <p:cNvPr id="308" name="Snip Same Side Corner Rectangle 30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507046" y="4530428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MMP2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P08253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10" name="Straight Arrow Connector 309"/>
          <p:cNvCxnSpPr/>
          <p:nvPr/>
        </p:nvCxnSpPr>
        <p:spPr bwMode="auto">
          <a:xfrm>
            <a:off x="7548080" y="3687116"/>
            <a:ext cx="3463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11" name="Group 310"/>
          <p:cNvGrpSpPr/>
          <p:nvPr/>
        </p:nvGrpSpPr>
        <p:grpSpPr>
          <a:xfrm>
            <a:off x="355536" y="4197397"/>
            <a:ext cx="1106841" cy="460785"/>
            <a:chOff x="507046" y="3634424"/>
            <a:chExt cx="1257639" cy="543214"/>
          </a:xfrm>
        </p:grpSpPr>
        <p:sp>
          <p:nvSpPr>
            <p:cNvPr id="312" name="Snip Same Side Corner Rectangle 3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FGF23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Q9GZV9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324269" y="3720552"/>
            <a:ext cx="1106841" cy="460785"/>
            <a:chOff x="507046" y="3634424"/>
            <a:chExt cx="1257639" cy="543214"/>
          </a:xfrm>
        </p:grpSpPr>
        <p:sp>
          <p:nvSpPr>
            <p:cNvPr id="323" name="Snip Same Side Corner Rectangle 3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FGF19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O95750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25" name="Straight Arrow Connector 324"/>
          <p:cNvCxnSpPr/>
          <p:nvPr/>
        </p:nvCxnSpPr>
        <p:spPr bwMode="auto">
          <a:xfrm>
            <a:off x="1369570" y="3906290"/>
            <a:ext cx="5943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6" name="Group 325"/>
          <p:cNvGrpSpPr/>
          <p:nvPr/>
        </p:nvGrpSpPr>
        <p:grpSpPr>
          <a:xfrm>
            <a:off x="7811361" y="2914123"/>
            <a:ext cx="1106841" cy="460785"/>
            <a:chOff x="507046" y="3634424"/>
            <a:chExt cx="1257639" cy="543214"/>
          </a:xfrm>
        </p:grpSpPr>
        <p:sp>
          <p:nvSpPr>
            <p:cNvPr id="327" name="Snip Same Side Corner Rectangle 3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8" name="TextBox 32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29" name="Straight Arrow Connector 328"/>
          <p:cNvCxnSpPr/>
          <p:nvPr/>
        </p:nvCxnSpPr>
        <p:spPr bwMode="auto">
          <a:xfrm>
            <a:off x="7537317" y="3103831"/>
            <a:ext cx="3463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0" name="Group 329"/>
          <p:cNvGrpSpPr/>
          <p:nvPr/>
        </p:nvGrpSpPr>
        <p:grpSpPr>
          <a:xfrm>
            <a:off x="7783991" y="2351309"/>
            <a:ext cx="1106841" cy="460785"/>
            <a:chOff x="507046" y="3634424"/>
            <a:chExt cx="1257639" cy="543214"/>
          </a:xfrm>
        </p:grpSpPr>
        <p:sp>
          <p:nvSpPr>
            <p:cNvPr id="331" name="Snip Same Side Corner Rectangle 3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KLB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Q86Z14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33" name="Straight Arrow Connector 332"/>
          <p:cNvCxnSpPr/>
          <p:nvPr/>
        </p:nvCxnSpPr>
        <p:spPr bwMode="auto">
          <a:xfrm>
            <a:off x="7554527" y="2556503"/>
            <a:ext cx="3463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2327</TotalTime>
  <Words>126</Words>
  <Application>Microsoft Macintosh PowerPoint</Application>
  <PresentationFormat>On-screen Show (4:3)</PresentationFormat>
  <Paragraphs>101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156</cp:revision>
  <dcterms:created xsi:type="dcterms:W3CDTF">2014-02-16T01:31:59Z</dcterms:created>
  <dcterms:modified xsi:type="dcterms:W3CDTF">2016-04-07T22:16:30Z</dcterms:modified>
</cp:coreProperties>
</file>