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35" d="100"/>
          <a:sy n="135" d="100"/>
        </p:scale>
        <p:origin x="-648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6880504" y="4188732"/>
            <a:ext cx="715674" cy="246221"/>
            <a:chOff x="7630676" y="5317355"/>
            <a:chExt cx="862158" cy="350482"/>
          </a:xfrm>
        </p:grpSpPr>
        <p:sp>
          <p:nvSpPr>
            <p:cNvPr id="5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6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-T232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Breakpoint Cluster Region          Protein Kinase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P11274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923348" y="3200568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Bcr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P11274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077469" y="2590416"/>
            <a:ext cx="715674" cy="246221"/>
            <a:chOff x="7592082" y="6020192"/>
            <a:chExt cx="862158" cy="350482"/>
          </a:xfrm>
        </p:grpSpPr>
        <p:sp>
          <p:nvSpPr>
            <p:cNvPr id="8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Y283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5077469" y="2774362"/>
            <a:ext cx="715674" cy="246221"/>
            <a:chOff x="7620676" y="5024218"/>
            <a:chExt cx="862158" cy="350482"/>
          </a:xfrm>
        </p:grpSpPr>
        <p:sp>
          <p:nvSpPr>
            <p:cNvPr id="9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4"/>
            <p:cNvSpPr txBox="1">
              <a:spLocks noChangeArrowheads="1"/>
            </p:cNvSpPr>
            <p:nvPr/>
          </p:nvSpPr>
          <p:spPr bwMode="auto">
            <a:xfrm>
              <a:off x="7620676" y="5024218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+Y328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5077469" y="2406469"/>
            <a:ext cx="715674" cy="246221"/>
            <a:chOff x="7620676" y="5024219"/>
            <a:chExt cx="862158" cy="350482"/>
          </a:xfrm>
        </p:grpSpPr>
        <p:sp>
          <p:nvSpPr>
            <p:cNvPr id="9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7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+Y246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5077469" y="2958308"/>
            <a:ext cx="715674" cy="246221"/>
            <a:chOff x="7630676" y="5329407"/>
            <a:chExt cx="862158" cy="350482"/>
          </a:xfrm>
        </p:grpSpPr>
        <p:sp>
          <p:nvSpPr>
            <p:cNvPr id="11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3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-Y360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5077469" y="2222522"/>
            <a:ext cx="715674" cy="246221"/>
            <a:chOff x="7620676" y="5024219"/>
            <a:chExt cx="862158" cy="350482"/>
          </a:xfrm>
        </p:grpSpPr>
        <p:sp>
          <p:nvSpPr>
            <p:cNvPr id="11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+Y177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" name="Elbow Connector 2"/>
          <p:cNvCxnSpPr/>
          <p:nvPr/>
        </p:nvCxnSpPr>
        <p:spPr bwMode="auto">
          <a:xfrm flipH="1" flipV="1">
            <a:off x="5776209" y="2345633"/>
            <a:ext cx="145917" cy="1085896"/>
          </a:xfrm>
          <a:prstGeom prst="bentConnector3">
            <a:avLst>
              <a:gd name="adj1" fmla="val -11024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7" name="Group 116"/>
          <p:cNvGrpSpPr/>
          <p:nvPr/>
        </p:nvGrpSpPr>
        <p:grpSpPr>
          <a:xfrm>
            <a:off x="1564192" y="1515257"/>
            <a:ext cx="1015712" cy="461921"/>
            <a:chOff x="537046" y="349955"/>
            <a:chExt cx="1154094" cy="544552"/>
          </a:xfrm>
        </p:grpSpPr>
        <p:sp>
          <p:nvSpPr>
            <p:cNvPr id="118" name="Rounded Rectangle 11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Abl1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P00519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1564192" y="2152063"/>
            <a:ext cx="1015712" cy="461921"/>
            <a:chOff x="537046" y="349955"/>
            <a:chExt cx="1154094" cy="544552"/>
          </a:xfrm>
        </p:grpSpPr>
        <p:sp>
          <p:nvSpPr>
            <p:cNvPr id="121" name="Rounded Rectangle 120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P06241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1564192" y="2788869"/>
            <a:ext cx="1015712" cy="461921"/>
            <a:chOff x="537046" y="349955"/>
            <a:chExt cx="1154094" cy="544552"/>
          </a:xfrm>
        </p:grpSpPr>
        <p:sp>
          <p:nvSpPr>
            <p:cNvPr id="124" name="Rounded Rectangle 12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Fes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P07332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1564192" y="3425675"/>
            <a:ext cx="1015712" cy="461921"/>
            <a:chOff x="537046" y="349955"/>
            <a:chExt cx="1154094" cy="544552"/>
          </a:xfrm>
        </p:grpSpPr>
        <p:sp>
          <p:nvSpPr>
            <p:cNvPr id="127" name="Rounded Rectangle 12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Hck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P08631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1564192" y="4062482"/>
            <a:ext cx="1015712" cy="461921"/>
            <a:chOff x="537046" y="349955"/>
            <a:chExt cx="1154094" cy="544552"/>
          </a:xfrm>
        </p:grpSpPr>
        <p:sp>
          <p:nvSpPr>
            <p:cNvPr id="130" name="Rounded Rectangle 12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P07948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6" name="Elbow Connector 5"/>
          <p:cNvCxnSpPr/>
          <p:nvPr/>
        </p:nvCxnSpPr>
        <p:spPr bwMode="auto">
          <a:xfrm rot="16200000" flipV="1">
            <a:off x="1796435" y="2972874"/>
            <a:ext cx="2499620" cy="35145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2581181" y="2328690"/>
            <a:ext cx="22259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2" name="Straight Connector 131"/>
          <p:cNvCxnSpPr/>
          <p:nvPr/>
        </p:nvCxnSpPr>
        <p:spPr bwMode="auto">
          <a:xfrm>
            <a:off x="2581181" y="3014701"/>
            <a:ext cx="4837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>
            <a:off x="2581181" y="3653178"/>
            <a:ext cx="4837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2764038" y="2328690"/>
            <a:ext cx="23782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" name="Elbow Connector 30"/>
          <p:cNvCxnSpPr/>
          <p:nvPr/>
        </p:nvCxnSpPr>
        <p:spPr bwMode="auto">
          <a:xfrm rot="10800000">
            <a:off x="2579904" y="1669381"/>
            <a:ext cx="2604744" cy="142096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Elbow Connector 16"/>
          <p:cNvCxnSpPr/>
          <p:nvPr/>
        </p:nvCxnSpPr>
        <p:spPr bwMode="auto">
          <a:xfrm>
            <a:off x="2581181" y="1822421"/>
            <a:ext cx="2569599" cy="694963"/>
          </a:xfrm>
          <a:prstGeom prst="bentConnector3">
            <a:avLst>
              <a:gd name="adj1" fmla="val 9143"/>
            </a:avLst>
          </a:prstGeom>
          <a:solidFill>
            <a:schemeClr val="accent1"/>
          </a:solidFill>
          <a:ln w="28575" cap="flat" cmpd="sng" algn="ctr">
            <a:solidFill>
              <a:srgbClr val="77933C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5" name="Elbow Connector 134"/>
          <p:cNvCxnSpPr/>
          <p:nvPr/>
        </p:nvCxnSpPr>
        <p:spPr bwMode="auto">
          <a:xfrm>
            <a:off x="3002811" y="2517384"/>
            <a:ext cx="2139502" cy="373517"/>
          </a:xfrm>
          <a:prstGeom prst="bentConnector3">
            <a:avLst>
              <a:gd name="adj1" fmla="val 83241"/>
            </a:avLst>
          </a:prstGeom>
          <a:solidFill>
            <a:schemeClr val="accent1"/>
          </a:solidFill>
          <a:ln w="28575" cap="flat" cmpd="sng" algn="ctr">
            <a:solidFill>
              <a:srgbClr val="77933C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6" name="Straight Arrow Connector 165"/>
          <p:cNvCxnSpPr/>
          <p:nvPr/>
        </p:nvCxnSpPr>
        <p:spPr bwMode="auto">
          <a:xfrm>
            <a:off x="2937968" y="2713527"/>
            <a:ext cx="219877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0" name="Elbow Connector 169"/>
          <p:cNvCxnSpPr/>
          <p:nvPr/>
        </p:nvCxnSpPr>
        <p:spPr bwMode="auto">
          <a:xfrm rot="16200000" flipH="1">
            <a:off x="2255026" y="2260686"/>
            <a:ext cx="1042967" cy="322916"/>
          </a:xfrm>
          <a:prstGeom prst="bentConnector3">
            <a:avLst>
              <a:gd name="adj1" fmla="val -1143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3" name="Straight Connector 182"/>
          <p:cNvCxnSpPr/>
          <p:nvPr/>
        </p:nvCxnSpPr>
        <p:spPr bwMode="auto">
          <a:xfrm flipH="1">
            <a:off x="2579905" y="2935160"/>
            <a:ext cx="358062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2" name="Group 101"/>
          <p:cNvGrpSpPr/>
          <p:nvPr/>
        </p:nvGrpSpPr>
        <p:grpSpPr>
          <a:xfrm>
            <a:off x="6626455" y="3603186"/>
            <a:ext cx="1223772" cy="458059"/>
            <a:chOff x="430393" y="3634424"/>
            <a:chExt cx="1390501" cy="540000"/>
          </a:xfrm>
        </p:grpSpPr>
        <p:sp>
          <p:nvSpPr>
            <p:cNvPr id="103" name="Snip Same Side Corner Rectangle 10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430393" y="3639736"/>
              <a:ext cx="1390501" cy="50494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14-3-3-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q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/YWHAQ</a:t>
              </a:r>
            </a:p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P27348</a:t>
              </a:r>
              <a:endParaRPr lang="en-US" sz="10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6594876" y="4397988"/>
            <a:ext cx="1286931" cy="458059"/>
            <a:chOff x="406419" y="3634424"/>
            <a:chExt cx="1462265" cy="540000"/>
          </a:xfrm>
        </p:grpSpPr>
        <p:sp>
          <p:nvSpPr>
            <p:cNvPr id="109" name="Snip Same Side Corner Rectangle 10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406419" y="3639736"/>
              <a:ext cx="1462265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14-3-3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-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z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/YWHAZ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P63104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6880504" y="3379175"/>
            <a:ext cx="715674" cy="246221"/>
            <a:chOff x="7630676" y="5317355"/>
            <a:chExt cx="862158" cy="350482"/>
          </a:xfrm>
        </p:grpSpPr>
        <p:sp>
          <p:nvSpPr>
            <p:cNvPr id="14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1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-S232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" name="Straight Arrow Connector 3"/>
          <p:cNvCxnSpPr/>
          <p:nvPr/>
        </p:nvCxnSpPr>
        <p:spPr bwMode="auto">
          <a:xfrm>
            <a:off x="5939060" y="3510490"/>
            <a:ext cx="103887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" name="Elbow Connector 6"/>
          <p:cNvCxnSpPr/>
          <p:nvPr/>
        </p:nvCxnSpPr>
        <p:spPr bwMode="auto">
          <a:xfrm rot="16200000" flipH="1">
            <a:off x="6387724" y="3717645"/>
            <a:ext cx="807115" cy="392806"/>
          </a:xfrm>
          <a:prstGeom prst="bentConnector3">
            <a:avLst>
              <a:gd name="adj1" fmla="val 100353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" name="Straight Connector 64"/>
          <p:cNvCxnSpPr/>
          <p:nvPr/>
        </p:nvCxnSpPr>
        <p:spPr bwMode="auto">
          <a:xfrm>
            <a:off x="2581181" y="4231790"/>
            <a:ext cx="4837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>
            <a:off x="2578754" y="1739092"/>
            <a:ext cx="4837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576</TotalTime>
  <Words>53</Words>
  <Application>Microsoft Macintosh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60</cp:revision>
  <dcterms:created xsi:type="dcterms:W3CDTF">2014-02-16T01:31:59Z</dcterms:created>
  <dcterms:modified xsi:type="dcterms:W3CDTF">2016-03-16T05:36:35Z</dcterms:modified>
</cp:coreProperties>
</file>