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77"/>
    <a:srgbClr val="B1783F"/>
    <a:srgbClr val="969600"/>
    <a:srgbClr val="AB743D"/>
    <a:srgbClr val="00C100"/>
    <a:srgbClr val="8EB8D8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40" d="100"/>
          <a:sy n="140" d="100"/>
        </p:scale>
        <p:origin x="-2272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Elbow Connector 88"/>
          <p:cNvCxnSpPr/>
          <p:nvPr/>
        </p:nvCxnSpPr>
        <p:spPr bwMode="auto">
          <a:xfrm>
            <a:off x="3079964" y="2762248"/>
            <a:ext cx="457200" cy="64008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flipV="1">
            <a:off x="4275368" y="2404815"/>
            <a:ext cx="266800" cy="778078"/>
          </a:xfrm>
          <a:prstGeom prst="bentConnector2">
            <a:avLst/>
          </a:prstGeom>
          <a:ln w="28575" cmpd="sng">
            <a:solidFill>
              <a:srgbClr val="FF00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2648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Growth Hormone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P10912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36615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472963" y="3315831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GHR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P10912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56247" y="2570818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P01241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056247" y="3092025"/>
            <a:ext cx="1106841" cy="460785"/>
            <a:chOff x="507046" y="3634424"/>
            <a:chExt cx="1257639" cy="543214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GH2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P01242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595204" y="2222550"/>
            <a:ext cx="1106841" cy="460785"/>
            <a:chOff x="507046" y="3634424"/>
            <a:chExt cx="1257639" cy="543214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706834" y="4474645"/>
            <a:ext cx="1106841" cy="460785"/>
            <a:chOff x="507046" y="3634424"/>
            <a:chExt cx="1257639" cy="543214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706834" y="3937401"/>
            <a:ext cx="1106841" cy="460785"/>
            <a:chOff x="507046" y="3634424"/>
            <a:chExt cx="1257639" cy="543214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CISH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Q9NSE2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668546" y="3059782"/>
            <a:ext cx="715674" cy="246221"/>
            <a:chOff x="7592082" y="6020192"/>
            <a:chExt cx="862158" cy="350482"/>
          </a:xfrm>
        </p:grpSpPr>
        <p:sp>
          <p:nvSpPr>
            <p:cNvPr id="1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19" name="Elbow Connector 118"/>
          <p:cNvCxnSpPr/>
          <p:nvPr/>
        </p:nvCxnSpPr>
        <p:spPr bwMode="auto">
          <a:xfrm rot="10800000" flipV="1">
            <a:off x="4284439" y="1799722"/>
            <a:ext cx="248068" cy="1174360"/>
          </a:xfrm>
          <a:prstGeom prst="bentConnector3">
            <a:avLst>
              <a:gd name="adj1" fmla="val 31716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endCxn id="65" idx="3"/>
          </p:cNvCxnSpPr>
          <p:nvPr/>
        </p:nvCxnSpPr>
        <p:spPr bwMode="auto">
          <a:xfrm rot="5400000" flipH="1" flipV="1">
            <a:off x="4276399" y="2074042"/>
            <a:ext cx="1645920" cy="1097280"/>
          </a:xfrm>
          <a:prstGeom prst="bentConnector4">
            <a:avLst>
              <a:gd name="adj1" fmla="val -1082"/>
              <a:gd name="adj2" fmla="val 12040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5" name="Elbow Connector 124"/>
          <p:cNvCxnSpPr/>
          <p:nvPr/>
        </p:nvCxnSpPr>
        <p:spPr bwMode="auto">
          <a:xfrm>
            <a:off x="6032364" y="2887433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3668546" y="2850971"/>
            <a:ext cx="715674" cy="246221"/>
            <a:chOff x="7592082" y="6020192"/>
            <a:chExt cx="862158" cy="350482"/>
          </a:xfrm>
        </p:grpSpPr>
        <p:sp>
          <p:nvSpPr>
            <p:cNvPr id="5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318559" y="2661175"/>
            <a:ext cx="1015712" cy="461921"/>
            <a:chOff x="537046" y="349955"/>
            <a:chExt cx="1154094" cy="544552"/>
          </a:xfrm>
        </p:grpSpPr>
        <p:sp>
          <p:nvSpPr>
            <p:cNvPr id="59" name="Rounded Rectangle 5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632288" y="1568761"/>
            <a:ext cx="1015712" cy="461921"/>
            <a:chOff x="537046" y="349955"/>
            <a:chExt cx="1154094" cy="544552"/>
          </a:xfrm>
        </p:grpSpPr>
        <p:sp>
          <p:nvSpPr>
            <p:cNvPr id="64" name="Rounded Rectangle 6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318559" y="3354748"/>
            <a:ext cx="1015712" cy="461921"/>
            <a:chOff x="537046" y="349955"/>
            <a:chExt cx="1154094" cy="544552"/>
          </a:xfrm>
        </p:grpSpPr>
        <p:sp>
          <p:nvSpPr>
            <p:cNvPr id="68" name="Rounded Rectangle 6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TYK2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P29597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056247" y="3771164"/>
            <a:ext cx="1106841" cy="460785"/>
            <a:chOff x="507046" y="3634424"/>
            <a:chExt cx="1257639" cy="543214"/>
          </a:xfrm>
        </p:grpSpPr>
        <p:sp>
          <p:nvSpPr>
            <p:cNvPr id="72" name="Snip Same Side Corner Rectangle 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CSHL1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Q14406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6" name="Elbow Connector 124"/>
          <p:cNvCxnSpPr/>
          <p:nvPr/>
        </p:nvCxnSpPr>
        <p:spPr bwMode="auto">
          <a:xfrm>
            <a:off x="3084920" y="3239501"/>
            <a:ext cx="22860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7" name="Elbow Connector 76"/>
          <p:cNvCxnSpPr/>
          <p:nvPr/>
        </p:nvCxnSpPr>
        <p:spPr bwMode="auto">
          <a:xfrm flipV="1">
            <a:off x="3096156" y="3574629"/>
            <a:ext cx="457200" cy="320040"/>
          </a:xfrm>
          <a:prstGeom prst="bentConnector3">
            <a:avLst>
              <a:gd name="adj1" fmla="val 46392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Elbow Connector 79"/>
          <p:cNvCxnSpPr/>
          <p:nvPr/>
        </p:nvCxnSpPr>
        <p:spPr bwMode="auto">
          <a:xfrm>
            <a:off x="4412324" y="3719730"/>
            <a:ext cx="365760" cy="914400"/>
          </a:xfrm>
          <a:prstGeom prst="bentConnector3">
            <a:avLst>
              <a:gd name="adj1" fmla="val 46392"/>
            </a:avLst>
          </a:prstGeom>
          <a:ln w="28575" cmpd="sng">
            <a:solidFill>
              <a:srgbClr val="FF0000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/>
          <p:nvPr/>
        </p:nvCxnSpPr>
        <p:spPr bwMode="auto">
          <a:xfrm rot="16200000">
            <a:off x="4684960" y="3977973"/>
            <a:ext cx="0" cy="21031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Elbow Connector 86"/>
          <p:cNvCxnSpPr/>
          <p:nvPr/>
        </p:nvCxnSpPr>
        <p:spPr bwMode="auto">
          <a:xfrm flipV="1">
            <a:off x="4489759" y="3573834"/>
            <a:ext cx="18288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Elbow Connector 86"/>
          <p:cNvCxnSpPr/>
          <p:nvPr/>
        </p:nvCxnSpPr>
        <p:spPr bwMode="auto">
          <a:xfrm rot="16200000" flipV="1">
            <a:off x="5724199" y="3213324"/>
            <a:ext cx="6400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188105" y="2264014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533676" y="2386672"/>
            <a:ext cx="1312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4514201" y="1799722"/>
            <a:ext cx="1312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992</TotalTime>
  <Words>33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90</cp:revision>
  <dcterms:created xsi:type="dcterms:W3CDTF">2014-02-16T01:31:59Z</dcterms:created>
  <dcterms:modified xsi:type="dcterms:W3CDTF">2016-03-22T23:22:12Z</dcterms:modified>
</cp:coreProperties>
</file>