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984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757360" y="4983992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TRIO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O75962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9" name="Elbow Connector 88"/>
          <p:cNvCxnSpPr>
            <a:stCxn id="91" idx="3"/>
            <a:endCxn id="125" idx="1"/>
          </p:cNvCxnSpPr>
          <p:nvPr/>
        </p:nvCxnSpPr>
        <p:spPr bwMode="auto">
          <a:xfrm flipV="1">
            <a:off x="5167805" y="1423732"/>
            <a:ext cx="890484" cy="1452937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91" idx="2"/>
            <a:endCxn id="114" idx="1"/>
          </p:cNvCxnSpPr>
          <p:nvPr/>
        </p:nvCxnSpPr>
        <p:spPr bwMode="auto">
          <a:xfrm rot="16200000" flipH="1">
            <a:off x="5087628" y="2634385"/>
            <a:ext cx="588002" cy="1534489"/>
          </a:xfrm>
          <a:prstGeom prst="bentConnector2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123260" y="104506"/>
            <a:ext cx="488526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Receptor-Type Tyrosine-Protein Phosphatase F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15385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P10586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47487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Sofya 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854435" y="2666125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CAV1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Q03135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9" name="Elbow Connector 68"/>
          <p:cNvCxnSpPr>
            <a:stCxn id="66" idx="3"/>
            <a:endCxn id="91" idx="1"/>
          </p:cNvCxnSpPr>
          <p:nvPr/>
        </p:nvCxnSpPr>
        <p:spPr bwMode="auto">
          <a:xfrm flipV="1">
            <a:off x="2961276" y="2876669"/>
            <a:ext cx="1099688" cy="24923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4060964" y="2643417"/>
            <a:ext cx="1106841" cy="464212"/>
            <a:chOff x="3740102" y="2066168"/>
            <a:chExt cx="1257639" cy="547253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P10586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854435" y="3118520"/>
            <a:ext cx="1106841" cy="466427"/>
            <a:chOff x="507046" y="3634424"/>
            <a:chExt cx="1257639" cy="549865"/>
          </a:xfrm>
        </p:grpSpPr>
        <p:sp>
          <p:nvSpPr>
            <p:cNvPr id="93" name="Snip Same Side Corner Rectangle 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PPFIA1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Q13136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5" name="Elbow Connector 94"/>
          <p:cNvCxnSpPr>
            <a:stCxn id="94" idx="3"/>
            <a:endCxn id="91" idx="1"/>
          </p:cNvCxnSpPr>
          <p:nvPr/>
        </p:nvCxnSpPr>
        <p:spPr bwMode="auto">
          <a:xfrm flipV="1">
            <a:off x="2961276" y="2876669"/>
            <a:ext cx="1099688" cy="477318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1856817" y="4044986"/>
            <a:ext cx="1106841" cy="466427"/>
            <a:chOff x="507046" y="3634424"/>
            <a:chExt cx="1257639" cy="549865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PPFIA3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O75145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0" name="Elbow Connector 99"/>
          <p:cNvCxnSpPr>
            <a:stCxn id="98" idx="3"/>
            <a:endCxn id="91" idx="1"/>
          </p:cNvCxnSpPr>
          <p:nvPr/>
        </p:nvCxnSpPr>
        <p:spPr bwMode="auto">
          <a:xfrm flipV="1">
            <a:off x="2963658" y="2876669"/>
            <a:ext cx="1097306" cy="1403784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1852378" y="1072775"/>
            <a:ext cx="1106841" cy="466427"/>
            <a:chOff x="507046" y="3634424"/>
            <a:chExt cx="1257639" cy="549865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P12830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859199" y="4511413"/>
            <a:ext cx="1106841" cy="466427"/>
            <a:chOff x="507046" y="3634424"/>
            <a:chExt cx="1257639" cy="549865"/>
          </a:xfrm>
        </p:grpSpPr>
        <p:sp>
          <p:nvSpPr>
            <p:cNvPr id="105" name="Snip Same Side Corner Rectangle 1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7" name="Elbow Connector 106"/>
          <p:cNvCxnSpPr>
            <a:stCxn id="103" idx="3"/>
            <a:endCxn id="91" idx="0"/>
          </p:cNvCxnSpPr>
          <p:nvPr/>
        </p:nvCxnSpPr>
        <p:spPr bwMode="auto">
          <a:xfrm>
            <a:off x="2959219" y="1308242"/>
            <a:ext cx="1655166" cy="1337466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106" idx="3"/>
            <a:endCxn id="91" idx="1"/>
          </p:cNvCxnSpPr>
          <p:nvPr/>
        </p:nvCxnSpPr>
        <p:spPr bwMode="auto">
          <a:xfrm flipV="1">
            <a:off x="2966040" y="2876669"/>
            <a:ext cx="1094924" cy="1870211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1850495" y="3576579"/>
            <a:ext cx="1106841" cy="466427"/>
            <a:chOff x="507046" y="3634424"/>
            <a:chExt cx="1257639" cy="549865"/>
          </a:xfrm>
        </p:grpSpPr>
        <p:sp>
          <p:nvSpPr>
            <p:cNvPr id="110" name="Snip Same Side Corner Rectangle 1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PPFIA2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O75334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2" name="Elbow Connector 111"/>
          <p:cNvCxnSpPr>
            <a:stCxn id="111" idx="3"/>
            <a:endCxn id="91" idx="1"/>
          </p:cNvCxnSpPr>
          <p:nvPr/>
        </p:nvCxnSpPr>
        <p:spPr bwMode="auto">
          <a:xfrm flipV="1">
            <a:off x="2957336" y="2876669"/>
            <a:ext cx="1103628" cy="935377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>
            <a:off x="6116281" y="3471106"/>
            <a:ext cx="1015712" cy="461921"/>
            <a:chOff x="537046" y="349955"/>
            <a:chExt cx="1154094" cy="544552"/>
          </a:xfrm>
        </p:grpSpPr>
        <p:sp>
          <p:nvSpPr>
            <p:cNvPr id="114" name="Rounded Rectangle 11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INSR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P06213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19" name="Elbow Connector 118"/>
          <p:cNvCxnSpPr/>
          <p:nvPr/>
        </p:nvCxnSpPr>
        <p:spPr bwMode="auto">
          <a:xfrm flipV="1">
            <a:off x="2966040" y="4746880"/>
            <a:ext cx="547627" cy="455441"/>
          </a:xfrm>
          <a:prstGeom prst="bentConnector3">
            <a:avLst>
              <a:gd name="adj1" fmla="val 99474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6058289" y="1192771"/>
            <a:ext cx="1015712" cy="461921"/>
            <a:chOff x="537046" y="349955"/>
            <a:chExt cx="1154094" cy="544552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058291" y="1637859"/>
            <a:ext cx="1015712" cy="461921"/>
            <a:chOff x="537046" y="349955"/>
            <a:chExt cx="1154094" cy="544552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LCK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P06239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32" name="Elbow Connector 131"/>
          <p:cNvCxnSpPr>
            <a:stCxn id="91" idx="3"/>
            <a:endCxn id="131" idx="1"/>
          </p:cNvCxnSpPr>
          <p:nvPr/>
        </p:nvCxnSpPr>
        <p:spPr bwMode="auto">
          <a:xfrm flipV="1">
            <a:off x="5167805" y="1868820"/>
            <a:ext cx="890486" cy="100784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5" name="Group 134"/>
          <p:cNvGrpSpPr/>
          <p:nvPr/>
        </p:nvGrpSpPr>
        <p:grpSpPr>
          <a:xfrm>
            <a:off x="6070716" y="3933027"/>
            <a:ext cx="1106841" cy="466427"/>
            <a:chOff x="507046" y="3634424"/>
            <a:chExt cx="1257639" cy="549865"/>
          </a:xfrm>
        </p:grpSpPr>
        <p:sp>
          <p:nvSpPr>
            <p:cNvPr id="136" name="Snip Same Side Corner Rectangle 1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BCAR1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P56945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8" name="Elbow Connector 137"/>
          <p:cNvCxnSpPr>
            <a:stCxn id="91" idx="2"/>
            <a:endCxn id="137" idx="1"/>
          </p:cNvCxnSpPr>
          <p:nvPr/>
        </p:nvCxnSpPr>
        <p:spPr bwMode="auto">
          <a:xfrm rot="16200000" flipH="1">
            <a:off x="4812118" y="2909895"/>
            <a:ext cx="1060865" cy="1456331"/>
          </a:xfrm>
          <a:prstGeom prst="bentConnector2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1" name="Group 140"/>
          <p:cNvGrpSpPr/>
          <p:nvPr/>
        </p:nvGrpSpPr>
        <p:grpSpPr>
          <a:xfrm>
            <a:off x="6070716" y="4399454"/>
            <a:ext cx="1106841" cy="466427"/>
            <a:chOff x="507046" y="3634424"/>
            <a:chExt cx="1257639" cy="549865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5" name="Elbow Connector 144"/>
          <p:cNvCxnSpPr>
            <a:stCxn id="91" idx="2"/>
            <a:endCxn id="144" idx="1"/>
          </p:cNvCxnSpPr>
          <p:nvPr/>
        </p:nvCxnSpPr>
        <p:spPr bwMode="auto">
          <a:xfrm rot="16200000" flipH="1">
            <a:off x="4578904" y="3143109"/>
            <a:ext cx="1527292" cy="1456331"/>
          </a:xfrm>
          <a:prstGeom prst="bentConnector2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7" name="Group 146"/>
          <p:cNvGrpSpPr/>
          <p:nvPr/>
        </p:nvGrpSpPr>
        <p:grpSpPr>
          <a:xfrm>
            <a:off x="1859199" y="2206419"/>
            <a:ext cx="1106841" cy="464212"/>
            <a:chOff x="3740102" y="2066168"/>
            <a:chExt cx="1257639" cy="547253"/>
          </a:xfrm>
        </p:grpSpPr>
        <p:sp>
          <p:nvSpPr>
            <p:cNvPr id="148" name="Rounded Rectangle 14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Q18433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0" name="Elbow Connector 149"/>
          <p:cNvCxnSpPr/>
          <p:nvPr/>
        </p:nvCxnSpPr>
        <p:spPr bwMode="auto">
          <a:xfrm>
            <a:off x="2966040" y="2448138"/>
            <a:ext cx="547627" cy="436998"/>
          </a:xfrm>
          <a:prstGeom prst="bentConnector3">
            <a:avLst>
              <a:gd name="adj1" fmla="val 99474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9522</TotalTime>
  <Words>43</Words>
  <Application>Microsoft Macintosh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91</cp:revision>
  <dcterms:created xsi:type="dcterms:W3CDTF">2014-02-16T01:31:59Z</dcterms:created>
  <dcterms:modified xsi:type="dcterms:W3CDTF">2016-03-22T23:25:39Z</dcterms:modified>
</cp:coreProperties>
</file>