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509" autoAdjust="0"/>
    <p:restoredTop sz="94756" autoAdjust="0"/>
  </p:normalViewPr>
  <p:slideViewPr>
    <p:cSldViewPr snapToGrid="0" snapToObjects="1">
      <p:cViewPr>
        <p:scale>
          <a:sx n="150" d="100"/>
          <a:sy n="150" d="100"/>
        </p:scale>
        <p:origin x="-944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CDA5F-4EED-6144-B144-58A866D1EE7E}" type="datetimeFigureOut">
              <a:rPr lang="en-US" smtClean="0"/>
              <a:t>16-03-15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31839-A66F-A347-8F41-FE54368E3D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09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16-03-15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55854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6597204" y="2021432"/>
            <a:ext cx="1015712" cy="465205"/>
            <a:chOff x="537046" y="346083"/>
            <a:chExt cx="1154094" cy="548423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665590" y="2783824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574894" y="3764983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Vav3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Q9UKW4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648339" y="2567983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+Y2110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38374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Proto-oncogene Tyrosine-protein Kinase ROS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P08922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002867" y="6469149"/>
            <a:ext cx="31918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4648339" y="3721081"/>
            <a:ext cx="715674" cy="246221"/>
            <a:chOff x="7620676" y="5024219"/>
            <a:chExt cx="862158" cy="350482"/>
          </a:xfrm>
        </p:grpSpPr>
        <p:sp>
          <p:nvSpPr>
            <p:cNvPr id="8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+Y2334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648339" y="3144532"/>
            <a:ext cx="715674" cy="246221"/>
            <a:chOff x="7620676" y="5024219"/>
            <a:chExt cx="862158" cy="350482"/>
          </a:xfrm>
        </p:grpSpPr>
        <p:sp>
          <p:nvSpPr>
            <p:cNvPr id="8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+Y2274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4648339" y="2952349"/>
            <a:ext cx="715674" cy="246221"/>
            <a:chOff x="7620676" y="5024219"/>
            <a:chExt cx="862158" cy="350482"/>
          </a:xfrm>
        </p:grpSpPr>
        <p:sp>
          <p:nvSpPr>
            <p:cNvPr id="9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+Y2115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648339" y="2760166"/>
            <a:ext cx="715674" cy="246221"/>
            <a:chOff x="7620676" y="5024219"/>
            <a:chExt cx="862158" cy="350482"/>
          </a:xfrm>
        </p:grpSpPr>
        <p:sp>
          <p:nvSpPr>
            <p:cNvPr id="9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6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+Y2114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4035351" y="1802797"/>
            <a:ext cx="715674" cy="246221"/>
            <a:chOff x="7592082" y="6020192"/>
            <a:chExt cx="862158" cy="350482"/>
          </a:xfrm>
        </p:grpSpPr>
        <p:sp>
          <p:nvSpPr>
            <p:cNvPr id="9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T143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035351" y="4105717"/>
            <a:ext cx="715674" cy="246221"/>
            <a:chOff x="7592082" y="6020192"/>
            <a:chExt cx="862158" cy="350482"/>
          </a:xfrm>
        </p:grpSpPr>
        <p:sp>
          <p:nvSpPr>
            <p:cNvPr id="10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S1273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4648339" y="1607068"/>
            <a:ext cx="715674" cy="246221"/>
            <a:chOff x="7592082" y="6020192"/>
            <a:chExt cx="862158" cy="350482"/>
          </a:xfrm>
        </p:grpSpPr>
        <p:sp>
          <p:nvSpPr>
            <p:cNvPr id="10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T1375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035351" y="4297627"/>
            <a:ext cx="715674" cy="246221"/>
            <a:chOff x="7592082" y="6020192"/>
            <a:chExt cx="862158" cy="350482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T1274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035351" y="3913807"/>
            <a:ext cx="715674" cy="246221"/>
            <a:chOff x="7592082" y="6020192"/>
            <a:chExt cx="862158" cy="350482"/>
          </a:xfrm>
        </p:grpSpPr>
        <p:sp>
          <p:nvSpPr>
            <p:cNvPr id="1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T1190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035351" y="3529987"/>
            <a:ext cx="715674" cy="246221"/>
            <a:chOff x="7592082" y="6020192"/>
            <a:chExt cx="862158" cy="350482"/>
          </a:xfrm>
        </p:grpSpPr>
        <p:sp>
          <p:nvSpPr>
            <p:cNvPr id="11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S818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4648339" y="4297635"/>
            <a:ext cx="715674" cy="246221"/>
            <a:chOff x="7592082" y="6020192"/>
            <a:chExt cx="862158" cy="350482"/>
          </a:xfrm>
        </p:grpSpPr>
        <p:sp>
          <p:nvSpPr>
            <p:cNvPr id="11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S2346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648339" y="3528898"/>
            <a:ext cx="715674" cy="246221"/>
            <a:chOff x="7592082" y="6020192"/>
            <a:chExt cx="862158" cy="350482"/>
          </a:xfrm>
        </p:grpSpPr>
        <p:sp>
          <p:nvSpPr>
            <p:cNvPr id="12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S2326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035351" y="3721897"/>
            <a:ext cx="715674" cy="246221"/>
            <a:chOff x="7592082" y="6020192"/>
            <a:chExt cx="862158" cy="350482"/>
          </a:xfrm>
        </p:grpSpPr>
        <p:sp>
          <p:nvSpPr>
            <p:cNvPr id="12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S1185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4035351" y="2378527"/>
            <a:ext cx="715674" cy="246221"/>
            <a:chOff x="7592082" y="6020192"/>
            <a:chExt cx="862158" cy="350482"/>
          </a:xfrm>
        </p:grpSpPr>
        <p:sp>
          <p:nvSpPr>
            <p:cNvPr id="12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4035351" y="2186617"/>
            <a:ext cx="715674" cy="246221"/>
            <a:chOff x="7592082" y="6020192"/>
            <a:chExt cx="862158" cy="350482"/>
          </a:xfrm>
        </p:grpSpPr>
        <p:sp>
          <p:nvSpPr>
            <p:cNvPr id="12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T145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4648339" y="2375800"/>
            <a:ext cx="715674" cy="246221"/>
            <a:chOff x="7592082" y="6020192"/>
            <a:chExt cx="862158" cy="350482"/>
          </a:xfrm>
        </p:grpSpPr>
        <p:sp>
          <p:nvSpPr>
            <p:cNvPr id="13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S2002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4035351" y="1994707"/>
            <a:ext cx="715674" cy="246221"/>
            <a:chOff x="7592082" y="6020192"/>
            <a:chExt cx="862158" cy="350482"/>
          </a:xfrm>
        </p:grpSpPr>
        <p:sp>
          <p:nvSpPr>
            <p:cNvPr id="13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4035351" y="1610887"/>
            <a:ext cx="715674" cy="246221"/>
            <a:chOff x="7592082" y="6020192"/>
            <a:chExt cx="862158" cy="350482"/>
          </a:xfrm>
        </p:grpSpPr>
        <p:sp>
          <p:nvSpPr>
            <p:cNvPr id="13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4648339" y="3913264"/>
            <a:ext cx="715674" cy="246221"/>
            <a:chOff x="7592082" y="6020192"/>
            <a:chExt cx="862158" cy="350482"/>
          </a:xfrm>
        </p:grpSpPr>
        <p:sp>
          <p:nvSpPr>
            <p:cNvPr id="14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T2338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035351" y="2570437"/>
            <a:ext cx="715674" cy="246221"/>
            <a:chOff x="7592082" y="6020192"/>
            <a:chExt cx="862158" cy="350482"/>
          </a:xfrm>
        </p:grpSpPr>
        <p:sp>
          <p:nvSpPr>
            <p:cNvPr id="14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7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T196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648339" y="2183617"/>
            <a:ext cx="715674" cy="246221"/>
            <a:chOff x="7592082" y="6020192"/>
            <a:chExt cx="862158" cy="350482"/>
          </a:xfrm>
        </p:grpSpPr>
        <p:sp>
          <p:nvSpPr>
            <p:cNvPr id="14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0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Y1923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1" name="Group 150"/>
          <p:cNvGrpSpPr/>
          <p:nvPr/>
        </p:nvGrpSpPr>
        <p:grpSpPr>
          <a:xfrm>
            <a:off x="4648339" y="1991434"/>
            <a:ext cx="715674" cy="246221"/>
            <a:chOff x="7592082" y="6020192"/>
            <a:chExt cx="862158" cy="350482"/>
          </a:xfrm>
        </p:grpSpPr>
        <p:sp>
          <p:nvSpPr>
            <p:cNvPr id="15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3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Y1593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4648339" y="1799251"/>
            <a:ext cx="715674" cy="246221"/>
            <a:chOff x="7592082" y="6020192"/>
            <a:chExt cx="862158" cy="350482"/>
          </a:xfrm>
        </p:grpSpPr>
        <p:sp>
          <p:nvSpPr>
            <p:cNvPr id="15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6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T1535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57" name="Group 156"/>
          <p:cNvGrpSpPr/>
          <p:nvPr/>
        </p:nvGrpSpPr>
        <p:grpSpPr>
          <a:xfrm>
            <a:off x="4648339" y="4105447"/>
            <a:ext cx="715674" cy="246221"/>
            <a:chOff x="7592082" y="6020192"/>
            <a:chExt cx="862158" cy="350482"/>
          </a:xfrm>
        </p:grpSpPr>
        <p:sp>
          <p:nvSpPr>
            <p:cNvPr id="1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59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Y2342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4648339" y="3336715"/>
            <a:ext cx="715674" cy="246221"/>
            <a:chOff x="7592082" y="6020192"/>
            <a:chExt cx="862158" cy="350482"/>
          </a:xfrm>
        </p:grpSpPr>
        <p:sp>
          <p:nvSpPr>
            <p:cNvPr id="16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2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Y2323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4035351" y="3338077"/>
            <a:ext cx="715674" cy="246221"/>
            <a:chOff x="7592082" y="6020192"/>
            <a:chExt cx="862158" cy="350482"/>
          </a:xfrm>
        </p:grpSpPr>
        <p:sp>
          <p:nvSpPr>
            <p:cNvPr id="16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5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Y807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035351" y="3146167"/>
            <a:ext cx="715674" cy="246221"/>
            <a:chOff x="7592082" y="6020192"/>
            <a:chExt cx="862158" cy="350482"/>
          </a:xfrm>
        </p:grpSpPr>
        <p:sp>
          <p:nvSpPr>
            <p:cNvPr id="1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Y802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69" name="Group 168"/>
          <p:cNvGrpSpPr/>
          <p:nvPr/>
        </p:nvGrpSpPr>
        <p:grpSpPr>
          <a:xfrm>
            <a:off x="4035351" y="2954257"/>
            <a:ext cx="715674" cy="246221"/>
            <a:chOff x="7592082" y="6020192"/>
            <a:chExt cx="862158" cy="350482"/>
          </a:xfrm>
        </p:grpSpPr>
        <p:sp>
          <p:nvSpPr>
            <p:cNvPr id="17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1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4035351" y="2762347"/>
            <a:ext cx="715674" cy="246221"/>
            <a:chOff x="7592082" y="6020192"/>
            <a:chExt cx="862158" cy="350482"/>
          </a:xfrm>
        </p:grpSpPr>
        <p:sp>
          <p:nvSpPr>
            <p:cNvPr id="17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60"/>
            <p:cNvSpPr txBox="1">
              <a:spLocks noChangeArrowheads="1"/>
            </p:cNvSpPr>
            <p:nvPr/>
          </p:nvSpPr>
          <p:spPr bwMode="auto">
            <a:xfrm>
              <a:off x="7592082" y="6020192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Y363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1667478" y="3525407"/>
            <a:ext cx="1106841" cy="464212"/>
            <a:chOff x="3740102" y="2066168"/>
            <a:chExt cx="1257639" cy="547253"/>
          </a:xfrm>
        </p:grpSpPr>
        <p:sp>
          <p:nvSpPr>
            <p:cNvPr id="176" name="Rounded Rectangle 175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PTPN11/SHP2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8" name="Group 177"/>
          <p:cNvGrpSpPr/>
          <p:nvPr/>
        </p:nvGrpSpPr>
        <p:grpSpPr>
          <a:xfrm>
            <a:off x="1684412" y="2036154"/>
            <a:ext cx="1106841" cy="464212"/>
            <a:chOff x="3740102" y="2066168"/>
            <a:chExt cx="1257639" cy="547253"/>
          </a:xfrm>
        </p:grpSpPr>
        <p:sp>
          <p:nvSpPr>
            <p:cNvPr id="179" name="Rounded Rectangle 178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6603436" y="2603223"/>
            <a:ext cx="1015712" cy="465205"/>
            <a:chOff x="537046" y="346083"/>
            <a:chExt cx="1154094" cy="548423"/>
          </a:xfrm>
        </p:grpSpPr>
        <p:sp>
          <p:nvSpPr>
            <p:cNvPr id="194" name="Rounded Rectangle 193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EGFR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96" name="Group 195"/>
          <p:cNvGrpSpPr/>
          <p:nvPr/>
        </p:nvGrpSpPr>
        <p:grpSpPr>
          <a:xfrm>
            <a:off x="4159842" y="4545114"/>
            <a:ext cx="1015712" cy="459563"/>
            <a:chOff x="537046" y="346083"/>
            <a:chExt cx="1154094" cy="541772"/>
          </a:xfrm>
        </p:grpSpPr>
        <p:sp>
          <p:nvSpPr>
            <p:cNvPr id="197" name="Rounded Rectangle 196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537046" y="349954"/>
              <a:ext cx="1154094" cy="5379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err="1">
                  <a:solidFill>
                    <a:schemeClr val="bg1"/>
                  </a:solidFill>
                  <a:latin typeface="Arial" charset="0"/>
                </a:rPr>
                <a:t>Ros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P08922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2" name="Elbow Connector 211"/>
          <p:cNvCxnSpPr/>
          <p:nvPr/>
        </p:nvCxnSpPr>
        <p:spPr bwMode="auto">
          <a:xfrm flipV="1">
            <a:off x="5158620" y="2255677"/>
            <a:ext cx="1421650" cy="252086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>
            <a:off x="5909735" y="2855668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4" name="Straight Arrow Connector 183"/>
          <p:cNvCxnSpPr/>
          <p:nvPr/>
        </p:nvCxnSpPr>
        <p:spPr bwMode="auto">
          <a:xfrm>
            <a:off x="5901268" y="3980274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5" name="Elbow Connector 184"/>
          <p:cNvCxnSpPr/>
          <p:nvPr/>
        </p:nvCxnSpPr>
        <p:spPr bwMode="auto">
          <a:xfrm flipH="1" flipV="1">
            <a:off x="2730096" y="2258794"/>
            <a:ext cx="1421650" cy="2520861"/>
          </a:xfrm>
          <a:prstGeom prst="bentConnector3">
            <a:avLst>
              <a:gd name="adj1" fmla="val 50000"/>
            </a:avLst>
          </a:prstGeom>
          <a:ln w="38100" cmpd="sng">
            <a:solidFill>
              <a:schemeClr val="accent6"/>
            </a:solidFill>
            <a:prstDash val="solid"/>
            <a:headEnd type="oval" w="med" len="sm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 bwMode="auto">
          <a:xfrm flipH="1">
            <a:off x="2710714" y="3019658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7" name="Straight Arrow Connector 186"/>
          <p:cNvCxnSpPr/>
          <p:nvPr/>
        </p:nvCxnSpPr>
        <p:spPr bwMode="auto">
          <a:xfrm flipH="1">
            <a:off x="2710714" y="3712447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88" name="Group 187"/>
          <p:cNvGrpSpPr/>
          <p:nvPr/>
        </p:nvGrpSpPr>
        <p:grpSpPr>
          <a:xfrm>
            <a:off x="6588737" y="4363350"/>
            <a:ext cx="1106841" cy="466427"/>
            <a:chOff x="507046" y="3634424"/>
            <a:chExt cx="1257639" cy="549865"/>
          </a:xfrm>
        </p:grpSpPr>
        <p:sp>
          <p:nvSpPr>
            <p:cNvPr id="189" name="Snip Same Side Corner Rectangle 1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LPHN1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O94910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91" name="Straight Arrow Connector 190"/>
          <p:cNvCxnSpPr/>
          <p:nvPr/>
        </p:nvCxnSpPr>
        <p:spPr bwMode="auto">
          <a:xfrm>
            <a:off x="5906644" y="4578641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1" name="Straight Arrow Connector 200"/>
          <p:cNvCxnSpPr/>
          <p:nvPr/>
        </p:nvCxnSpPr>
        <p:spPr bwMode="auto">
          <a:xfrm>
            <a:off x="5892795" y="3422951"/>
            <a:ext cx="72756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2" name="Group 201"/>
          <p:cNvGrpSpPr/>
          <p:nvPr/>
        </p:nvGrpSpPr>
        <p:grpSpPr>
          <a:xfrm>
            <a:off x="6468265" y="3175056"/>
            <a:ext cx="1348939" cy="461921"/>
            <a:chOff x="371271" y="1139280"/>
            <a:chExt cx="1522707" cy="540994"/>
          </a:xfrm>
        </p:grpSpPr>
        <p:sp>
          <p:nvSpPr>
            <p:cNvPr id="203" name="Rounded Rectangle 20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371271" y="1139280"/>
              <a:ext cx="1522707" cy="5409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IKKg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Q9Y6K9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8" name="Elbow Connector 17"/>
          <p:cNvCxnSpPr/>
          <p:nvPr/>
        </p:nvCxnSpPr>
        <p:spPr bwMode="auto">
          <a:xfrm flipH="1">
            <a:off x="3031065" y="3267643"/>
            <a:ext cx="2299080" cy="1854690"/>
          </a:xfrm>
          <a:prstGeom prst="bentConnector3">
            <a:avLst>
              <a:gd name="adj1" fmla="val -9943"/>
            </a:avLst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>
            <a:off x="5293299" y="3835476"/>
            <a:ext cx="24938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3031065" y="3835476"/>
            <a:ext cx="0" cy="128685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2682821" y="3821225"/>
            <a:ext cx="3482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F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89577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18887</TotalTime>
  <Words>75</Words>
  <Application>Microsoft Macintosh PowerPoint</Application>
  <PresentationFormat>On-screen Show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286</cp:revision>
  <dcterms:created xsi:type="dcterms:W3CDTF">2014-02-16T01:31:59Z</dcterms:created>
  <dcterms:modified xsi:type="dcterms:W3CDTF">2016-03-16T05:34:45Z</dcterms:modified>
</cp:coreProperties>
</file>