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984" y="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ounded Rectangle 129"/>
          <p:cNvSpPr/>
          <p:nvPr/>
        </p:nvSpPr>
        <p:spPr bwMode="auto">
          <a:xfrm>
            <a:off x="6232431" y="3747752"/>
            <a:ext cx="950528" cy="441127"/>
          </a:xfrm>
          <a:prstGeom prst="roundRect">
            <a:avLst>
              <a:gd name="adj" fmla="val 35897"/>
            </a:avLst>
          </a:prstGeom>
          <a:solidFill>
            <a:srgbClr val="672A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cxnSp>
        <p:nvCxnSpPr>
          <p:cNvPr id="89" name="Elbow Connector 88"/>
          <p:cNvCxnSpPr>
            <a:stCxn id="66" idx="1"/>
          </p:cNvCxnSpPr>
          <p:nvPr/>
        </p:nvCxnSpPr>
        <p:spPr bwMode="auto">
          <a:xfrm rot="10800000" flipV="1">
            <a:off x="2617530" y="3151738"/>
            <a:ext cx="1525992" cy="343304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597392" y="135413"/>
            <a:ext cx="436880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5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-Hydroxytryptamine Receptor 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1A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P08908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64421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Sofya Langman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143522" y="2916270"/>
            <a:ext cx="1106841" cy="466428"/>
            <a:chOff x="507046" y="3634424"/>
            <a:chExt cx="1257639" cy="549866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5-HT1A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P08908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510687" y="3326476"/>
            <a:ext cx="1106841" cy="466428"/>
            <a:chOff x="507046" y="3634424"/>
            <a:chExt cx="1257639" cy="549866"/>
          </a:xfrm>
        </p:grpSpPr>
        <p:sp>
          <p:nvSpPr>
            <p:cNvPr id="81" name="Snip Same Side Corner Rectangle 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GNAI3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P08754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138332" y="1362623"/>
            <a:ext cx="1106841" cy="466428"/>
            <a:chOff x="507046" y="3634424"/>
            <a:chExt cx="1257639" cy="549866"/>
          </a:xfrm>
        </p:grpSpPr>
        <p:sp>
          <p:nvSpPr>
            <p:cNvPr id="85" name="Snip Same Side Corner Rectangle 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HTR1B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P28222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6145174" y="1840672"/>
            <a:ext cx="1106841" cy="466428"/>
            <a:chOff x="507046" y="3634424"/>
            <a:chExt cx="1257639" cy="549866"/>
          </a:xfrm>
        </p:grpSpPr>
        <p:sp>
          <p:nvSpPr>
            <p:cNvPr id="92" name="Snip Same Side Corner Rectangle 9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HTR1D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P28221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4" name="Elbow Connector 93"/>
          <p:cNvCxnSpPr/>
          <p:nvPr/>
        </p:nvCxnSpPr>
        <p:spPr bwMode="auto">
          <a:xfrm flipV="1">
            <a:off x="5250363" y="2553509"/>
            <a:ext cx="937146" cy="598229"/>
          </a:xfrm>
          <a:prstGeom prst="bentConnector3">
            <a:avLst>
              <a:gd name="adj1" fmla="val 4367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6138332" y="2320294"/>
            <a:ext cx="1106841" cy="466428"/>
            <a:chOff x="507046" y="3634424"/>
            <a:chExt cx="1257639" cy="549866"/>
          </a:xfrm>
        </p:grpSpPr>
        <p:sp>
          <p:nvSpPr>
            <p:cNvPr id="96" name="Snip Same Side Corner Rectangle 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S1PR3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Q99500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8" name="Elbow Connector 97"/>
          <p:cNvCxnSpPr>
            <a:stCxn id="66" idx="3"/>
            <a:endCxn id="93" idx="1"/>
          </p:cNvCxnSpPr>
          <p:nvPr/>
        </p:nvCxnSpPr>
        <p:spPr bwMode="auto">
          <a:xfrm flipV="1">
            <a:off x="5250363" y="2076140"/>
            <a:ext cx="894811" cy="1075598"/>
          </a:xfrm>
          <a:prstGeom prst="bentConnector3">
            <a:avLst>
              <a:gd name="adj1" fmla="val 45269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66" idx="3"/>
            <a:endCxn id="86" idx="1"/>
          </p:cNvCxnSpPr>
          <p:nvPr/>
        </p:nvCxnSpPr>
        <p:spPr bwMode="auto">
          <a:xfrm flipV="1">
            <a:off x="5250363" y="1598091"/>
            <a:ext cx="887969" cy="1553647"/>
          </a:xfrm>
          <a:prstGeom prst="bentConnector3">
            <a:avLst>
              <a:gd name="adj1" fmla="val 4618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>
            <a:off x="6144136" y="2786722"/>
            <a:ext cx="1106841" cy="466428"/>
            <a:chOff x="507046" y="3634424"/>
            <a:chExt cx="1257639" cy="549866"/>
          </a:xfrm>
        </p:grpSpPr>
        <p:sp>
          <p:nvSpPr>
            <p:cNvPr id="108" name="Snip Same Side Corner Rectangle 10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S1PR1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P21453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0" name="Elbow Connector 109"/>
          <p:cNvCxnSpPr>
            <a:stCxn id="66" idx="3"/>
          </p:cNvCxnSpPr>
          <p:nvPr/>
        </p:nvCxnSpPr>
        <p:spPr bwMode="auto">
          <a:xfrm flipV="1">
            <a:off x="5250363" y="3009405"/>
            <a:ext cx="887969" cy="142333"/>
          </a:xfrm>
          <a:prstGeom prst="bentConnector3">
            <a:avLst>
              <a:gd name="adj1" fmla="val 45233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6145174" y="3268997"/>
            <a:ext cx="1106841" cy="466428"/>
            <a:chOff x="507046" y="3634424"/>
            <a:chExt cx="1257639" cy="549866"/>
          </a:xfrm>
        </p:grpSpPr>
        <p:sp>
          <p:nvSpPr>
            <p:cNvPr id="115" name="Snip Same Side Corner Rectangle 11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07046" y="3639737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GPR26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Q8NDV2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7" name="Elbow Connector 116"/>
          <p:cNvCxnSpPr/>
          <p:nvPr/>
        </p:nvCxnSpPr>
        <p:spPr bwMode="auto">
          <a:xfrm>
            <a:off x="5655734" y="3088644"/>
            <a:ext cx="497907" cy="415821"/>
          </a:xfrm>
          <a:prstGeom prst="bentConnector3">
            <a:avLst>
              <a:gd name="adj1" fmla="val -2714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6145174" y="3735425"/>
            <a:ext cx="1106841" cy="46192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100" dirty="0" smtClean="0">
                <a:solidFill>
                  <a:schemeClr val="bg1"/>
                </a:solidFill>
                <a:latin typeface="Arial" charset="0"/>
              </a:rPr>
              <a:t>FGFR1</a:t>
            </a:r>
          </a:p>
          <a:p>
            <a:pPr algn="ctr">
              <a:lnSpc>
                <a:spcPct val="110000"/>
              </a:lnSpc>
            </a:pPr>
            <a:r>
              <a:rPr lang="en-US" sz="105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rPr>
              <a:t>P11362</a:t>
            </a:r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23" name="Elbow Connector 122"/>
          <p:cNvCxnSpPr/>
          <p:nvPr/>
        </p:nvCxnSpPr>
        <p:spPr bwMode="auto">
          <a:xfrm rot="16200000" flipH="1">
            <a:off x="5639859" y="3511872"/>
            <a:ext cx="461921" cy="447105"/>
          </a:xfrm>
          <a:prstGeom prst="bentConnector3">
            <a:avLst>
              <a:gd name="adj1" fmla="val 99489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28706</TotalTime>
  <Words>30</Words>
  <Application>Microsoft Macintosh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92</cp:revision>
  <dcterms:created xsi:type="dcterms:W3CDTF">2014-02-16T01:31:59Z</dcterms:created>
  <dcterms:modified xsi:type="dcterms:W3CDTF">2016-03-23T00:18:44Z</dcterms:modified>
</cp:coreProperties>
</file>