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2000" autoAdjust="0"/>
    <p:restoredTop sz="97917" autoAdjust="0"/>
  </p:normalViewPr>
  <p:slideViewPr>
    <p:cSldViewPr snapToGrid="0" snapToObjects="1">
      <p:cViewPr>
        <p:scale>
          <a:sx n="155" d="100"/>
          <a:sy n="155" d="100"/>
        </p:scale>
        <p:origin x="-1840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37282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Interleukin-6 Receptor Subunit Alpha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P08887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036013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 Colin Hammond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86" name="Group 85"/>
          <p:cNvGrpSpPr/>
          <p:nvPr/>
        </p:nvGrpSpPr>
        <p:grpSpPr>
          <a:xfrm>
            <a:off x="2185937" y="2044714"/>
            <a:ext cx="1106841" cy="460785"/>
            <a:chOff x="507046" y="3634424"/>
            <a:chExt cx="1257639" cy="543214"/>
          </a:xfrm>
        </p:grpSpPr>
        <p:sp>
          <p:nvSpPr>
            <p:cNvPr id="91" name="Snip Same Side Corner Rectangle 9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IL6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P05231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3946639" y="3335276"/>
            <a:ext cx="1106841" cy="460785"/>
            <a:chOff x="507046" y="3634424"/>
            <a:chExt cx="1257639" cy="543214"/>
          </a:xfrm>
        </p:grpSpPr>
        <p:sp>
          <p:nvSpPr>
            <p:cNvPr id="122" name="Snip Same Side Corner Rectangle 12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IL6RA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P08887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7" name="Elbow Connector 2"/>
          <p:cNvCxnSpPr/>
          <p:nvPr/>
        </p:nvCxnSpPr>
        <p:spPr bwMode="auto">
          <a:xfrm>
            <a:off x="3256422" y="2240095"/>
            <a:ext cx="168074" cy="1302762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9" name="Straight Arrow Connector 128"/>
          <p:cNvCxnSpPr/>
          <p:nvPr/>
        </p:nvCxnSpPr>
        <p:spPr bwMode="auto">
          <a:xfrm>
            <a:off x="3462794" y="3558894"/>
            <a:ext cx="5487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31" name="Group 130"/>
          <p:cNvGrpSpPr/>
          <p:nvPr/>
        </p:nvGrpSpPr>
        <p:grpSpPr>
          <a:xfrm>
            <a:off x="2185937" y="2570194"/>
            <a:ext cx="1106841" cy="460785"/>
            <a:chOff x="507046" y="3634424"/>
            <a:chExt cx="1257639" cy="543214"/>
          </a:xfrm>
        </p:grpSpPr>
        <p:sp>
          <p:nvSpPr>
            <p:cNvPr id="165" name="Snip Same Side Corner Rectangle 16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CNTF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P26441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5807021" y="3335276"/>
            <a:ext cx="1106841" cy="460785"/>
            <a:chOff x="507046" y="3634424"/>
            <a:chExt cx="1257639" cy="543214"/>
          </a:xfrm>
        </p:grpSpPr>
        <p:sp>
          <p:nvSpPr>
            <p:cNvPr id="174" name="Snip Same Side Corner Rectangle 17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IL6ST/GP130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P40189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8" name="Straight Arrow Connector 97"/>
          <p:cNvCxnSpPr/>
          <p:nvPr/>
        </p:nvCxnSpPr>
        <p:spPr bwMode="auto">
          <a:xfrm>
            <a:off x="3258150" y="2728325"/>
            <a:ext cx="1645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58" name="Group 157"/>
          <p:cNvGrpSpPr/>
          <p:nvPr/>
        </p:nvGrpSpPr>
        <p:grpSpPr>
          <a:xfrm>
            <a:off x="5807021" y="2719398"/>
            <a:ext cx="1106841" cy="460785"/>
            <a:chOff x="507046" y="2817700"/>
            <a:chExt cx="1257639" cy="543214"/>
          </a:xfrm>
        </p:grpSpPr>
        <p:sp>
          <p:nvSpPr>
            <p:cNvPr id="159" name="Snip Same Side Corner Rectangle 158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P40763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cxnSp>
        <p:nvCxnSpPr>
          <p:cNvPr id="164" name="Elbow Connector 163"/>
          <p:cNvCxnSpPr/>
          <p:nvPr/>
        </p:nvCxnSpPr>
        <p:spPr bwMode="auto">
          <a:xfrm flipV="1">
            <a:off x="4975309" y="2879063"/>
            <a:ext cx="914400" cy="594360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/>
          <p:nvPr/>
        </p:nvCxnSpPr>
        <p:spPr bwMode="auto">
          <a:xfrm>
            <a:off x="4975990" y="3588462"/>
            <a:ext cx="91440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7" name="TextBox 36"/>
          <p:cNvSpPr txBox="1"/>
          <p:nvPr/>
        </p:nvSpPr>
        <p:spPr>
          <a:xfrm>
            <a:off x="2345468" y="1702471"/>
            <a:ext cx="900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1265</TotalTime>
  <Words>26</Words>
  <Application>Microsoft Macintosh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112</cp:revision>
  <dcterms:created xsi:type="dcterms:W3CDTF">2014-02-16T01:31:59Z</dcterms:created>
  <dcterms:modified xsi:type="dcterms:W3CDTF">2016-03-23T00:20:21Z</dcterms:modified>
</cp:coreProperties>
</file>