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40" d="100"/>
          <a:sy n="140" d="100"/>
        </p:scale>
        <p:origin x="-2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1219988" y="2470544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CSNK2A1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P68400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Protein Tyrosine Phosphatase, Receptor Type, C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P08575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0525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429554" y="3262019"/>
            <a:ext cx="1106841" cy="464212"/>
            <a:chOff x="3740102" y="2066168"/>
            <a:chExt cx="1257639" cy="547253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PTPRC/CD45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P08575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600160" y="3036654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605620" y="2829245"/>
            <a:ext cx="715674" cy="246221"/>
            <a:chOff x="7592082" y="6020192"/>
            <a:chExt cx="862158" cy="350482"/>
          </a:xfrm>
        </p:grpSpPr>
        <p:sp>
          <p:nvSpPr>
            <p:cNvPr id="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605620" y="2617728"/>
            <a:ext cx="715674" cy="246221"/>
            <a:chOff x="7592082" y="6020192"/>
            <a:chExt cx="862158" cy="350482"/>
          </a:xfrm>
        </p:grpSpPr>
        <p:sp>
          <p:nvSpPr>
            <p:cNvPr id="9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600160" y="2425223"/>
            <a:ext cx="715674" cy="246221"/>
            <a:chOff x="7620676" y="502421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+S1002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600160" y="2223212"/>
            <a:ext cx="715674" cy="246221"/>
            <a:chOff x="7620676" y="5024219"/>
            <a:chExt cx="862158" cy="350482"/>
          </a:xfrm>
        </p:grpSpPr>
        <p:sp>
          <p:nvSpPr>
            <p:cNvPr id="9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+S999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384011" y="3182411"/>
            <a:ext cx="1015712" cy="461921"/>
            <a:chOff x="537046" y="349955"/>
            <a:chExt cx="1154094" cy="544552"/>
          </a:xfrm>
        </p:grpSpPr>
        <p:sp>
          <p:nvSpPr>
            <p:cNvPr id="105" name="Rounded Rectangle 10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07" name="Elbow Connector 106"/>
          <p:cNvCxnSpPr>
            <a:stCxn id="106" idx="3"/>
          </p:cNvCxnSpPr>
          <p:nvPr/>
        </p:nvCxnSpPr>
        <p:spPr bwMode="auto">
          <a:xfrm flipV="1">
            <a:off x="2399723" y="3159765"/>
            <a:ext cx="1308787" cy="253607"/>
          </a:xfrm>
          <a:prstGeom prst="bentConnector3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" name="Elbow Connector 110"/>
          <p:cNvCxnSpPr/>
          <p:nvPr/>
        </p:nvCxnSpPr>
        <p:spPr bwMode="auto">
          <a:xfrm>
            <a:off x="2417823" y="2732465"/>
            <a:ext cx="1310887" cy="219890"/>
          </a:xfrm>
          <a:prstGeom prst="bentConnector3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2" name="Elbow Connector 111"/>
          <p:cNvCxnSpPr/>
          <p:nvPr/>
        </p:nvCxnSpPr>
        <p:spPr bwMode="auto">
          <a:xfrm>
            <a:off x="3057514" y="2732693"/>
            <a:ext cx="653617" cy="1393"/>
          </a:xfrm>
          <a:prstGeom prst="bentConnector3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3" name="Elbow Connector 112"/>
          <p:cNvCxnSpPr/>
          <p:nvPr/>
        </p:nvCxnSpPr>
        <p:spPr bwMode="auto">
          <a:xfrm flipV="1">
            <a:off x="2417823" y="2547392"/>
            <a:ext cx="1246532" cy="55210"/>
          </a:xfrm>
          <a:prstGeom prst="bentConnector3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 bwMode="auto">
          <a:xfrm flipV="1">
            <a:off x="3041089" y="2330065"/>
            <a:ext cx="633744" cy="214008"/>
          </a:xfrm>
          <a:prstGeom prst="bentConnector3">
            <a:avLst>
              <a:gd name="adj1" fmla="val -9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5" name="Group 114"/>
          <p:cNvGrpSpPr/>
          <p:nvPr/>
        </p:nvGrpSpPr>
        <p:grpSpPr>
          <a:xfrm>
            <a:off x="5369889" y="1486482"/>
            <a:ext cx="1015712" cy="453586"/>
            <a:chOff x="537046" y="349955"/>
            <a:chExt cx="1154094" cy="534726"/>
          </a:xfrm>
        </p:grpSpPr>
        <p:sp>
          <p:nvSpPr>
            <p:cNvPr id="116" name="Rounded Rectangle 11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37046" y="349955"/>
              <a:ext cx="115409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Lck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P06239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519908" y="1257810"/>
            <a:ext cx="715674" cy="246221"/>
            <a:chOff x="7630676" y="5329407"/>
            <a:chExt cx="862158" cy="350482"/>
          </a:xfrm>
        </p:grpSpPr>
        <p:sp>
          <p:nvSpPr>
            <p:cNvPr id="12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-Y505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22" name="Elbow Connector 121"/>
          <p:cNvCxnSpPr/>
          <p:nvPr/>
        </p:nvCxnSpPr>
        <p:spPr bwMode="auto">
          <a:xfrm flipV="1">
            <a:off x="4484477" y="1378153"/>
            <a:ext cx="1080000" cy="2052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6" name="Group 125"/>
          <p:cNvGrpSpPr/>
          <p:nvPr/>
        </p:nvGrpSpPr>
        <p:grpSpPr>
          <a:xfrm>
            <a:off x="1332515" y="4389798"/>
            <a:ext cx="1106841" cy="466427"/>
            <a:chOff x="507046" y="3634424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LGALS1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P09382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Elbow Connector 128"/>
          <p:cNvCxnSpPr/>
          <p:nvPr/>
        </p:nvCxnSpPr>
        <p:spPr bwMode="auto">
          <a:xfrm flipV="1">
            <a:off x="2399723" y="3500621"/>
            <a:ext cx="1112388" cy="1080000"/>
          </a:xfrm>
          <a:prstGeom prst="bentConnector3">
            <a:avLst>
              <a:gd name="adj1" fmla="val 76259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6856873" y="1483225"/>
            <a:ext cx="1106841" cy="466427"/>
            <a:chOff x="507046" y="3634424"/>
            <a:chExt cx="1257639" cy="549865"/>
          </a:xfrm>
        </p:grpSpPr>
        <p:sp>
          <p:nvSpPr>
            <p:cNvPr id="131" name="Snip Same Side Corner Rectangle 1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SKAP1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Q86WV1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6" name="Elbow Connector 135"/>
          <p:cNvCxnSpPr/>
          <p:nvPr/>
        </p:nvCxnSpPr>
        <p:spPr bwMode="auto">
          <a:xfrm flipV="1">
            <a:off x="5026047" y="2431711"/>
            <a:ext cx="540000" cy="6038"/>
          </a:xfrm>
          <a:prstGeom prst="bentConnector3">
            <a:avLst>
              <a:gd name="adj1" fmla="val 2822"/>
            </a:avLst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5376483" y="2550128"/>
            <a:ext cx="1015712" cy="461921"/>
            <a:chOff x="537046" y="349955"/>
            <a:chExt cx="1154094" cy="544552"/>
          </a:xfrm>
        </p:grpSpPr>
        <p:sp>
          <p:nvSpPr>
            <p:cNvPr id="138" name="Rounded Rectangle 13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519908" y="2314157"/>
            <a:ext cx="715674" cy="246221"/>
            <a:chOff x="7630676" y="5329407"/>
            <a:chExt cx="862158" cy="350482"/>
          </a:xfrm>
        </p:grpSpPr>
        <p:sp>
          <p:nvSpPr>
            <p:cNvPr id="14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-Y531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6031534" y="5049904"/>
            <a:ext cx="1106841" cy="466427"/>
            <a:chOff x="507046" y="3634424"/>
            <a:chExt cx="1257639" cy="549865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DPP4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P27487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4" name="Elbow Connector 153"/>
          <p:cNvCxnSpPr/>
          <p:nvPr/>
        </p:nvCxnSpPr>
        <p:spPr bwMode="auto">
          <a:xfrm>
            <a:off x="4497620" y="3533122"/>
            <a:ext cx="1584000" cy="1692000"/>
          </a:xfrm>
          <a:prstGeom prst="bentConnector3">
            <a:avLst>
              <a:gd name="adj1" fmla="val 1737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6898016" y="2346322"/>
            <a:ext cx="1015712" cy="461921"/>
            <a:chOff x="537046" y="349955"/>
            <a:chExt cx="1154094" cy="544552"/>
          </a:xfrm>
        </p:grpSpPr>
        <p:sp>
          <p:nvSpPr>
            <p:cNvPr id="156" name="Rounded Rectangle 15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5369889" y="3792998"/>
            <a:ext cx="1015712" cy="461921"/>
            <a:chOff x="537046" y="349955"/>
            <a:chExt cx="1154094" cy="544552"/>
          </a:xfrm>
        </p:grpSpPr>
        <p:sp>
          <p:nvSpPr>
            <p:cNvPr id="159" name="Rounded Rectangle 15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519908" y="3569706"/>
            <a:ext cx="715674" cy="246221"/>
            <a:chOff x="7630676" y="5329407"/>
            <a:chExt cx="862158" cy="350482"/>
          </a:xfrm>
        </p:grpSpPr>
        <p:sp>
          <p:nvSpPr>
            <p:cNvPr id="16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-Y508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70" name="Elbow Connector 169"/>
          <p:cNvCxnSpPr/>
          <p:nvPr/>
        </p:nvCxnSpPr>
        <p:spPr bwMode="auto">
          <a:xfrm>
            <a:off x="5024477" y="3413371"/>
            <a:ext cx="549021" cy="275778"/>
          </a:xfrm>
          <a:prstGeom prst="bentConnector3">
            <a:avLst>
              <a:gd name="adj1" fmla="val -890"/>
            </a:avLst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4" name="Group 173"/>
          <p:cNvGrpSpPr/>
          <p:nvPr/>
        </p:nvGrpSpPr>
        <p:grpSpPr>
          <a:xfrm>
            <a:off x="6898016" y="3144081"/>
            <a:ext cx="1015712" cy="461921"/>
            <a:chOff x="537046" y="349955"/>
            <a:chExt cx="1154094" cy="544552"/>
          </a:xfrm>
        </p:grpSpPr>
        <p:sp>
          <p:nvSpPr>
            <p:cNvPr id="175" name="Rounded Rectangle 17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6898016" y="3981293"/>
            <a:ext cx="1015712" cy="461921"/>
            <a:chOff x="537046" y="349955"/>
            <a:chExt cx="1154094" cy="544552"/>
          </a:xfrm>
        </p:grpSpPr>
        <p:sp>
          <p:nvSpPr>
            <p:cNvPr id="181" name="Rounded Rectangle 18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TYK2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P29597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86" name="Elbow Connector 185"/>
          <p:cNvCxnSpPr/>
          <p:nvPr/>
        </p:nvCxnSpPr>
        <p:spPr bwMode="auto">
          <a:xfrm>
            <a:off x="5033278" y="1043194"/>
            <a:ext cx="1823595" cy="662798"/>
          </a:xfrm>
          <a:prstGeom prst="bentConnector3">
            <a:avLst>
              <a:gd name="adj1" fmla="val 83429"/>
            </a:avLst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flipH="1" flipV="1">
            <a:off x="5024477" y="1025557"/>
            <a:ext cx="0" cy="3369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4" name="Elbow Connector 193"/>
          <p:cNvCxnSpPr/>
          <p:nvPr/>
        </p:nvCxnSpPr>
        <p:spPr bwMode="auto">
          <a:xfrm rot="16200000" flipH="1">
            <a:off x="6278248" y="1995614"/>
            <a:ext cx="859839" cy="30349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Elbow Connector 197"/>
          <p:cNvCxnSpPr/>
          <p:nvPr/>
        </p:nvCxnSpPr>
        <p:spPr bwMode="auto">
          <a:xfrm rot="16200000" flipH="1">
            <a:off x="6273046" y="2777303"/>
            <a:ext cx="877742" cy="30486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7" name="Elbow Connector 206"/>
          <p:cNvCxnSpPr/>
          <p:nvPr/>
        </p:nvCxnSpPr>
        <p:spPr bwMode="auto">
          <a:xfrm rot="16200000" flipH="1">
            <a:off x="6272293" y="3613761"/>
            <a:ext cx="880031" cy="30408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1055</TotalTime>
  <Words>55</Words>
  <Application>Microsoft Macintosh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93</cp:revision>
  <dcterms:created xsi:type="dcterms:W3CDTF">2014-02-16T01:31:59Z</dcterms:created>
  <dcterms:modified xsi:type="dcterms:W3CDTF">2016-03-23T00:21:27Z</dcterms:modified>
</cp:coreProperties>
</file>