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40" d="100"/>
          <a:sy n="140" d="100"/>
        </p:scale>
        <p:origin x="-100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144875" y="127596"/>
            <a:ext cx="479749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Muscarinic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Acetylcholine Receptor M2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20774"/>
            <a:ext cx="384897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P08172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99208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2974055" y="5121635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CHRM2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P08172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>
            <a:off x="2490210" y="5345253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2" name="AutoShape 159"/>
          <p:cNvSpPr>
            <a:spLocks noChangeArrowheads="1"/>
          </p:cNvSpPr>
          <p:nvPr/>
        </p:nvSpPr>
        <p:spPr bwMode="auto">
          <a:xfrm>
            <a:off x="3252079" y="4905215"/>
            <a:ext cx="504458" cy="201316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103" name="Text Box 160"/>
          <p:cNvSpPr txBox="1">
            <a:spLocks noChangeArrowheads="1"/>
          </p:cNvSpPr>
          <p:nvPr/>
        </p:nvSpPr>
        <p:spPr bwMode="auto">
          <a:xfrm>
            <a:off x="3146471" y="4895728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-S311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4839651" y="3872874"/>
            <a:ext cx="1106841" cy="460785"/>
            <a:chOff x="507046" y="3634424"/>
            <a:chExt cx="1257639" cy="543214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P49407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00" name="AutoShape 159"/>
          <p:cNvSpPr>
            <a:spLocks noChangeArrowheads="1"/>
          </p:cNvSpPr>
          <p:nvPr/>
        </p:nvSpPr>
        <p:spPr bwMode="auto">
          <a:xfrm>
            <a:off x="3252079" y="4692727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132" name="Text Box 160"/>
          <p:cNvSpPr txBox="1">
            <a:spLocks noChangeArrowheads="1"/>
          </p:cNvSpPr>
          <p:nvPr/>
        </p:nvSpPr>
        <p:spPr bwMode="auto">
          <a:xfrm>
            <a:off x="3146471" y="4683240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-T310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137" name="AutoShape 159"/>
          <p:cNvSpPr>
            <a:spLocks noChangeArrowheads="1"/>
          </p:cNvSpPr>
          <p:nvPr/>
        </p:nvSpPr>
        <p:spPr bwMode="auto">
          <a:xfrm>
            <a:off x="3252079" y="4278834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138" name="Text Box 160"/>
          <p:cNvSpPr txBox="1">
            <a:spLocks noChangeArrowheads="1"/>
          </p:cNvSpPr>
          <p:nvPr/>
        </p:nvSpPr>
        <p:spPr bwMode="auto">
          <a:xfrm>
            <a:off x="3146471" y="4269347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-T307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154" name="AutoShape 159"/>
          <p:cNvSpPr>
            <a:spLocks noChangeArrowheads="1"/>
          </p:cNvSpPr>
          <p:nvPr/>
        </p:nvSpPr>
        <p:spPr bwMode="auto">
          <a:xfrm>
            <a:off x="3252079" y="4071691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155" name="Text Box 160"/>
          <p:cNvSpPr txBox="1">
            <a:spLocks noChangeArrowheads="1"/>
          </p:cNvSpPr>
          <p:nvPr/>
        </p:nvSpPr>
        <p:spPr bwMode="auto">
          <a:xfrm>
            <a:off x="3146471" y="4062204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-T302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134" name="AutoShape 159"/>
          <p:cNvSpPr>
            <a:spLocks noChangeArrowheads="1"/>
          </p:cNvSpPr>
          <p:nvPr/>
        </p:nvSpPr>
        <p:spPr bwMode="auto">
          <a:xfrm>
            <a:off x="3252079" y="4485584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135" name="Text Box 160"/>
          <p:cNvSpPr txBox="1">
            <a:spLocks noChangeArrowheads="1"/>
          </p:cNvSpPr>
          <p:nvPr/>
        </p:nvSpPr>
        <p:spPr bwMode="auto">
          <a:xfrm>
            <a:off x="3146471" y="4476097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156" name="Text Box 160"/>
          <p:cNvSpPr txBox="1">
            <a:spLocks noChangeArrowheads="1"/>
          </p:cNvSpPr>
          <p:nvPr/>
        </p:nvSpPr>
        <p:spPr bwMode="auto">
          <a:xfrm>
            <a:off x="3146471" y="4469453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-S309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4839651" y="3267808"/>
            <a:ext cx="1106841" cy="460785"/>
            <a:chOff x="507046" y="2817700"/>
            <a:chExt cx="1257639" cy="543214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P63244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164" name="Elbow Connector 163"/>
          <p:cNvCxnSpPr/>
          <p:nvPr/>
        </p:nvCxnSpPr>
        <p:spPr bwMode="auto">
          <a:xfrm flipV="1">
            <a:off x="4002725" y="4064910"/>
            <a:ext cx="914400" cy="128016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 bwMode="auto">
          <a:xfrm>
            <a:off x="4492693" y="4780079"/>
            <a:ext cx="411480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 bwMode="auto">
          <a:xfrm>
            <a:off x="4003406" y="5402117"/>
            <a:ext cx="20116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9" name="TextBox 48"/>
          <p:cNvSpPr txBox="1"/>
          <p:nvPr/>
        </p:nvSpPr>
        <p:spPr>
          <a:xfrm>
            <a:off x="1703439" y="5203868"/>
            <a:ext cx="786771" cy="295466"/>
          </a:xfrm>
          <a:prstGeom prst="rect">
            <a:avLst/>
          </a:prstGeom>
          <a:noFill/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b="1" dirty="0" err="1" smtClean="0">
                <a:solidFill>
                  <a:schemeClr val="bg1"/>
                </a:solidFill>
                <a:latin typeface="Arial" charset="0"/>
              </a:rPr>
              <a:t>ACh</a:t>
            </a:r>
            <a:endParaRPr lang="en-US" sz="1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1" name="AutoShape 159"/>
          <p:cNvSpPr>
            <a:spLocks noChangeArrowheads="1"/>
          </p:cNvSpPr>
          <p:nvPr/>
        </p:nvSpPr>
        <p:spPr bwMode="auto">
          <a:xfrm>
            <a:off x="3252079" y="3871424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52" name="Text Box 160"/>
          <p:cNvSpPr txBox="1">
            <a:spLocks noChangeArrowheads="1"/>
          </p:cNvSpPr>
          <p:nvPr/>
        </p:nvSpPr>
        <p:spPr bwMode="auto">
          <a:xfrm>
            <a:off x="3146471" y="3861937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-S294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54" name="AutoShape 159"/>
          <p:cNvSpPr>
            <a:spLocks noChangeArrowheads="1"/>
          </p:cNvSpPr>
          <p:nvPr/>
        </p:nvSpPr>
        <p:spPr bwMode="auto">
          <a:xfrm>
            <a:off x="3252079" y="3664281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55" name="Text Box 160"/>
          <p:cNvSpPr txBox="1">
            <a:spLocks noChangeArrowheads="1"/>
          </p:cNvSpPr>
          <p:nvPr/>
        </p:nvSpPr>
        <p:spPr bwMode="auto">
          <a:xfrm>
            <a:off x="3146471" y="3654794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-S290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57" name="AutoShape 159"/>
          <p:cNvSpPr>
            <a:spLocks noChangeArrowheads="1"/>
          </p:cNvSpPr>
          <p:nvPr/>
        </p:nvSpPr>
        <p:spPr bwMode="auto">
          <a:xfrm>
            <a:off x="3252079" y="3451793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58" name="Text Box 160"/>
          <p:cNvSpPr txBox="1">
            <a:spLocks noChangeArrowheads="1"/>
          </p:cNvSpPr>
          <p:nvPr/>
        </p:nvSpPr>
        <p:spPr bwMode="auto">
          <a:xfrm>
            <a:off x="3146471" y="3442306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-S288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61" name="AutoShape 159"/>
          <p:cNvSpPr>
            <a:spLocks noChangeArrowheads="1"/>
          </p:cNvSpPr>
          <p:nvPr/>
        </p:nvSpPr>
        <p:spPr bwMode="auto">
          <a:xfrm>
            <a:off x="3252079" y="3037900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62" name="Text Box 160"/>
          <p:cNvSpPr txBox="1">
            <a:spLocks noChangeArrowheads="1"/>
          </p:cNvSpPr>
          <p:nvPr/>
        </p:nvSpPr>
        <p:spPr bwMode="auto">
          <a:xfrm>
            <a:off x="3146471" y="3028413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-S286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64" name="AutoShape 159"/>
          <p:cNvSpPr>
            <a:spLocks noChangeArrowheads="1"/>
          </p:cNvSpPr>
          <p:nvPr/>
        </p:nvSpPr>
        <p:spPr bwMode="auto">
          <a:xfrm>
            <a:off x="3252079" y="2830757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65" name="Text Box 160"/>
          <p:cNvSpPr txBox="1">
            <a:spLocks noChangeArrowheads="1"/>
          </p:cNvSpPr>
          <p:nvPr/>
        </p:nvSpPr>
        <p:spPr bwMode="auto">
          <a:xfrm>
            <a:off x="3146471" y="2821270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-S283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70" name="AutoShape 159"/>
          <p:cNvSpPr>
            <a:spLocks noChangeArrowheads="1"/>
          </p:cNvSpPr>
          <p:nvPr/>
        </p:nvSpPr>
        <p:spPr bwMode="auto">
          <a:xfrm>
            <a:off x="3252079" y="3244650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71" name="Text Box 160"/>
          <p:cNvSpPr txBox="1">
            <a:spLocks noChangeArrowheads="1"/>
          </p:cNvSpPr>
          <p:nvPr/>
        </p:nvSpPr>
        <p:spPr bwMode="auto">
          <a:xfrm>
            <a:off x="3146471" y="3235163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68" name="Text Box 160"/>
          <p:cNvSpPr txBox="1">
            <a:spLocks noChangeArrowheads="1"/>
          </p:cNvSpPr>
          <p:nvPr/>
        </p:nvSpPr>
        <p:spPr bwMode="auto">
          <a:xfrm>
            <a:off x="3146471" y="3228519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-T287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73" name="AutoShape 159"/>
          <p:cNvSpPr>
            <a:spLocks noChangeArrowheads="1"/>
          </p:cNvSpPr>
          <p:nvPr/>
        </p:nvSpPr>
        <p:spPr bwMode="auto">
          <a:xfrm>
            <a:off x="3252079" y="2621319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74" name="Text Box 160"/>
          <p:cNvSpPr txBox="1">
            <a:spLocks noChangeArrowheads="1"/>
          </p:cNvSpPr>
          <p:nvPr/>
        </p:nvSpPr>
        <p:spPr bwMode="auto">
          <a:xfrm>
            <a:off x="3146471" y="2611832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-S282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76" name="AutoShape 159"/>
          <p:cNvSpPr>
            <a:spLocks noChangeArrowheads="1"/>
          </p:cNvSpPr>
          <p:nvPr/>
        </p:nvSpPr>
        <p:spPr bwMode="auto">
          <a:xfrm>
            <a:off x="3252079" y="2414176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77" name="Text Box 160"/>
          <p:cNvSpPr txBox="1">
            <a:spLocks noChangeArrowheads="1"/>
          </p:cNvSpPr>
          <p:nvPr/>
        </p:nvSpPr>
        <p:spPr bwMode="auto">
          <a:xfrm>
            <a:off x="3146471" y="2404689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-T271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79" name="AutoShape 159"/>
          <p:cNvSpPr>
            <a:spLocks noChangeArrowheads="1"/>
          </p:cNvSpPr>
          <p:nvPr/>
        </p:nvSpPr>
        <p:spPr bwMode="auto">
          <a:xfrm>
            <a:off x="3252079" y="2201688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80" name="Text Box 160"/>
          <p:cNvSpPr txBox="1">
            <a:spLocks noChangeArrowheads="1"/>
          </p:cNvSpPr>
          <p:nvPr/>
        </p:nvSpPr>
        <p:spPr bwMode="auto">
          <a:xfrm>
            <a:off x="3146471" y="2192201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-S251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84" name="AutoShape 159"/>
          <p:cNvSpPr>
            <a:spLocks noChangeArrowheads="1"/>
          </p:cNvSpPr>
          <p:nvPr/>
        </p:nvSpPr>
        <p:spPr bwMode="auto">
          <a:xfrm>
            <a:off x="3252079" y="1787795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85" name="Text Box 160"/>
          <p:cNvSpPr txBox="1">
            <a:spLocks noChangeArrowheads="1"/>
          </p:cNvSpPr>
          <p:nvPr/>
        </p:nvSpPr>
        <p:spPr bwMode="auto">
          <a:xfrm>
            <a:off x="3146471" y="1778308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-S234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88" name="AutoShape 159"/>
          <p:cNvSpPr>
            <a:spLocks noChangeArrowheads="1"/>
          </p:cNvSpPr>
          <p:nvPr/>
        </p:nvSpPr>
        <p:spPr bwMode="auto">
          <a:xfrm>
            <a:off x="3252079" y="1580652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89" name="Text Box 160"/>
          <p:cNvSpPr txBox="1">
            <a:spLocks noChangeArrowheads="1"/>
          </p:cNvSpPr>
          <p:nvPr/>
        </p:nvSpPr>
        <p:spPr bwMode="auto">
          <a:xfrm>
            <a:off x="3146471" y="1571165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-S232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95" name="AutoShape 159"/>
          <p:cNvSpPr>
            <a:spLocks noChangeArrowheads="1"/>
          </p:cNvSpPr>
          <p:nvPr/>
        </p:nvSpPr>
        <p:spPr bwMode="auto">
          <a:xfrm>
            <a:off x="3252079" y="1994545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 Box 160"/>
          <p:cNvSpPr txBox="1">
            <a:spLocks noChangeArrowheads="1"/>
          </p:cNvSpPr>
          <p:nvPr/>
        </p:nvSpPr>
        <p:spPr bwMode="auto">
          <a:xfrm>
            <a:off x="3146471" y="1985058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95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 Box 160"/>
          <p:cNvSpPr txBox="1">
            <a:spLocks noChangeArrowheads="1"/>
          </p:cNvSpPr>
          <p:nvPr/>
        </p:nvSpPr>
        <p:spPr bwMode="auto">
          <a:xfrm>
            <a:off x="3146471" y="1978414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-S250</a:t>
            </a:r>
            <a:endParaRPr lang="en-US" sz="95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6" name="Elbow Connector 105"/>
          <p:cNvCxnSpPr/>
          <p:nvPr/>
        </p:nvCxnSpPr>
        <p:spPr bwMode="auto">
          <a:xfrm flipH="1" flipV="1">
            <a:off x="3792421" y="1675909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7" name="Elbow Connector 105"/>
          <p:cNvCxnSpPr/>
          <p:nvPr/>
        </p:nvCxnSpPr>
        <p:spPr bwMode="auto">
          <a:xfrm flipH="1" flipV="1">
            <a:off x="3792421" y="1885551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8" name="Elbow Connector 105"/>
          <p:cNvCxnSpPr/>
          <p:nvPr/>
        </p:nvCxnSpPr>
        <p:spPr bwMode="auto">
          <a:xfrm flipH="1" flipV="1">
            <a:off x="3792421" y="2095193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9" name="Elbow Connector 105"/>
          <p:cNvCxnSpPr/>
          <p:nvPr/>
        </p:nvCxnSpPr>
        <p:spPr bwMode="auto">
          <a:xfrm flipH="1" flipV="1">
            <a:off x="3792421" y="2304835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0" name="Elbow Connector 105"/>
          <p:cNvCxnSpPr/>
          <p:nvPr/>
        </p:nvCxnSpPr>
        <p:spPr bwMode="auto">
          <a:xfrm flipH="1" flipV="1">
            <a:off x="3792421" y="2514477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" name="Elbow Connector 105"/>
          <p:cNvCxnSpPr/>
          <p:nvPr/>
        </p:nvCxnSpPr>
        <p:spPr bwMode="auto">
          <a:xfrm flipH="1" flipV="1">
            <a:off x="3792421" y="2724119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2" name="Elbow Connector 105"/>
          <p:cNvCxnSpPr/>
          <p:nvPr/>
        </p:nvCxnSpPr>
        <p:spPr bwMode="auto">
          <a:xfrm flipH="1" flipV="1">
            <a:off x="3792421" y="2933761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3" name="Elbow Connector 105"/>
          <p:cNvCxnSpPr/>
          <p:nvPr/>
        </p:nvCxnSpPr>
        <p:spPr bwMode="auto">
          <a:xfrm flipH="1" flipV="1">
            <a:off x="3792421" y="3143403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4" name="Elbow Connector 105"/>
          <p:cNvCxnSpPr/>
          <p:nvPr/>
        </p:nvCxnSpPr>
        <p:spPr bwMode="auto">
          <a:xfrm flipH="1" flipV="1">
            <a:off x="3792421" y="3353045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5" name="Elbow Connector 105"/>
          <p:cNvCxnSpPr/>
          <p:nvPr/>
        </p:nvCxnSpPr>
        <p:spPr bwMode="auto">
          <a:xfrm flipH="1" flipV="1">
            <a:off x="3792421" y="3562687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Elbow Connector 105"/>
          <p:cNvCxnSpPr/>
          <p:nvPr/>
        </p:nvCxnSpPr>
        <p:spPr bwMode="auto">
          <a:xfrm flipH="1" flipV="1">
            <a:off x="3792421" y="3772329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Elbow Connector 105"/>
          <p:cNvCxnSpPr/>
          <p:nvPr/>
        </p:nvCxnSpPr>
        <p:spPr bwMode="auto">
          <a:xfrm flipH="1" flipV="1">
            <a:off x="3792421" y="3981971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8" name="Elbow Connector 105"/>
          <p:cNvCxnSpPr/>
          <p:nvPr/>
        </p:nvCxnSpPr>
        <p:spPr bwMode="auto">
          <a:xfrm flipH="1" flipV="1">
            <a:off x="3792421" y="4191613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Elbow Connector 105"/>
          <p:cNvCxnSpPr/>
          <p:nvPr/>
        </p:nvCxnSpPr>
        <p:spPr bwMode="auto">
          <a:xfrm flipH="1" flipV="1">
            <a:off x="3792421" y="4401255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0" name="Elbow Connector 105"/>
          <p:cNvCxnSpPr/>
          <p:nvPr/>
        </p:nvCxnSpPr>
        <p:spPr bwMode="auto">
          <a:xfrm flipH="1" flipV="1">
            <a:off x="3792421" y="4610897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Elbow Connector 105"/>
          <p:cNvCxnSpPr/>
          <p:nvPr/>
        </p:nvCxnSpPr>
        <p:spPr bwMode="auto">
          <a:xfrm flipH="1" flipV="1">
            <a:off x="3792421" y="4820539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5" name="Elbow Connector 105"/>
          <p:cNvCxnSpPr/>
          <p:nvPr/>
        </p:nvCxnSpPr>
        <p:spPr bwMode="auto">
          <a:xfrm flipH="1" flipV="1">
            <a:off x="3792421" y="5030180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8" name="Elbow Connector 105"/>
          <p:cNvCxnSpPr/>
          <p:nvPr/>
        </p:nvCxnSpPr>
        <p:spPr bwMode="auto">
          <a:xfrm rot="16200000" flipH="1" flipV="1">
            <a:off x="2329723" y="3203965"/>
            <a:ext cx="365760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0" name="Elbow Connector 105"/>
          <p:cNvCxnSpPr/>
          <p:nvPr/>
        </p:nvCxnSpPr>
        <p:spPr bwMode="auto">
          <a:xfrm flipH="1" flipV="1">
            <a:off x="4144875" y="1389301"/>
            <a:ext cx="36576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>
            <a:off x="4342565" y="1163138"/>
            <a:ext cx="1340126" cy="445087"/>
            <a:chOff x="371271" y="1139280"/>
            <a:chExt cx="1522707" cy="524707"/>
          </a:xfrm>
        </p:grpSpPr>
        <p:sp>
          <p:nvSpPr>
            <p:cNvPr id="141" name="Rounded Rectangle 14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GRK2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P25098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4835933" y="4579458"/>
            <a:ext cx="1106841" cy="460785"/>
            <a:chOff x="507046" y="3634424"/>
            <a:chExt cx="1257639" cy="543214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7" name="Straight Arrow Connector 146"/>
          <p:cNvCxnSpPr/>
          <p:nvPr/>
        </p:nvCxnSpPr>
        <p:spPr bwMode="auto">
          <a:xfrm rot="16200000">
            <a:off x="5009246" y="4401392"/>
            <a:ext cx="20116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6001437" y="3409199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0" name="Group 149"/>
          <p:cNvGrpSpPr/>
          <p:nvPr/>
        </p:nvGrpSpPr>
        <p:grpSpPr>
          <a:xfrm>
            <a:off x="6511011" y="3207743"/>
            <a:ext cx="1106841" cy="460785"/>
            <a:chOff x="507046" y="3634424"/>
            <a:chExt cx="1257639" cy="543214"/>
          </a:xfrm>
        </p:grpSpPr>
        <p:sp>
          <p:nvSpPr>
            <p:cNvPr id="151" name="Snip Same Side Corner Rectangle 1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P59768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6511011" y="3739867"/>
            <a:ext cx="1106841" cy="460785"/>
            <a:chOff x="507046" y="3634424"/>
            <a:chExt cx="1257639" cy="543214"/>
          </a:xfrm>
        </p:grpSpPr>
        <p:sp>
          <p:nvSpPr>
            <p:cNvPr id="170" name="Snip Same Side Corner Rectangle 1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P29992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6511011" y="4271991"/>
            <a:ext cx="1106841" cy="460785"/>
            <a:chOff x="507046" y="3634424"/>
            <a:chExt cx="1257639" cy="543214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O95837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6511011" y="4804115"/>
            <a:ext cx="1106841" cy="460785"/>
            <a:chOff x="507046" y="3634424"/>
            <a:chExt cx="1257639" cy="543214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P30679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1" name="Straight Arrow Connector 180"/>
          <p:cNvCxnSpPr/>
          <p:nvPr/>
        </p:nvCxnSpPr>
        <p:spPr bwMode="auto">
          <a:xfrm>
            <a:off x="6001437" y="3949620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6001437" y="4490041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>
            <a:off x="6001437" y="5030461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4" name="Elbow Connector 183"/>
          <p:cNvCxnSpPr/>
          <p:nvPr/>
        </p:nvCxnSpPr>
        <p:spPr bwMode="auto">
          <a:xfrm flipV="1">
            <a:off x="3997233" y="3457754"/>
            <a:ext cx="914400" cy="1828800"/>
          </a:xfrm>
          <a:prstGeom prst="bentConnector3">
            <a:avLst>
              <a:gd name="adj1" fmla="val 4104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1749619" y="4855174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1341</TotalTime>
  <Words>66</Words>
  <Application>Microsoft Macintosh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121</cp:revision>
  <dcterms:created xsi:type="dcterms:W3CDTF">2014-02-16T01:31:59Z</dcterms:created>
  <dcterms:modified xsi:type="dcterms:W3CDTF">2016-03-24T19:27:46Z</dcterms:modified>
</cp:coreProperties>
</file>