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100"/>
    <a:srgbClr val="B1783F"/>
    <a:srgbClr val="969600"/>
    <a:srgbClr val="AB743D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40" d="100"/>
          <a:sy n="140" d="100"/>
        </p:scale>
        <p:origin x="-25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126354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3968005" y="137282"/>
            <a:ext cx="499894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500" dirty="0" smtClean="0">
                <a:solidFill>
                  <a:srgbClr val="FFBB07"/>
                </a:solidFill>
                <a:latin typeface="Arial Narrow" charset="0"/>
              </a:rPr>
              <a:t>Receptor-Tyrosine Kinase Receptor Ret</a:t>
            </a:r>
            <a:endParaRPr lang="en-US" sz="25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P07949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26842" y="6469149"/>
            <a:ext cx="31187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Colin Hammond and Dr. Steven Pelech</a:t>
            </a:r>
            <a:endParaRPr lang="en-US" sz="11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370326" y="4069270"/>
            <a:ext cx="1106841" cy="460785"/>
            <a:chOff x="507046" y="3634424"/>
            <a:chExt cx="1257639" cy="543214"/>
          </a:xfrm>
        </p:grpSpPr>
        <p:sp>
          <p:nvSpPr>
            <p:cNvPr id="91" name="Snip Same Side Corner Rectangle 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GDNF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P39905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9" name="Straight Arrow Connector 128"/>
          <p:cNvCxnSpPr/>
          <p:nvPr/>
        </p:nvCxnSpPr>
        <p:spPr bwMode="auto">
          <a:xfrm>
            <a:off x="1597578" y="4834634"/>
            <a:ext cx="5487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9" name="Group 48"/>
          <p:cNvGrpSpPr/>
          <p:nvPr/>
        </p:nvGrpSpPr>
        <p:grpSpPr>
          <a:xfrm>
            <a:off x="2081895" y="4603673"/>
            <a:ext cx="1137689" cy="456279"/>
            <a:chOff x="473884" y="349955"/>
            <a:chExt cx="1292690" cy="537901"/>
          </a:xfrm>
        </p:grpSpPr>
        <p:sp>
          <p:nvSpPr>
            <p:cNvPr id="50" name="Rounded Rectangle 4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3884" y="349955"/>
              <a:ext cx="1292690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Ret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292902" y="4361413"/>
            <a:ext cx="715674" cy="246221"/>
            <a:chOff x="7592082" y="6020192"/>
            <a:chExt cx="862158" cy="350482"/>
          </a:xfrm>
        </p:grpSpPr>
        <p:sp>
          <p:nvSpPr>
            <p:cNvPr id="5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Y1096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123327" y="4617508"/>
            <a:ext cx="715674" cy="246221"/>
            <a:chOff x="7630433" y="4761828"/>
            <a:chExt cx="862158" cy="350481"/>
          </a:xfrm>
        </p:grpSpPr>
        <p:sp>
          <p:nvSpPr>
            <p:cNvPr id="63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4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292902" y="3227430"/>
            <a:ext cx="715674" cy="246221"/>
            <a:chOff x="7620676" y="5024219"/>
            <a:chExt cx="862158" cy="350482"/>
          </a:xfrm>
        </p:grpSpPr>
        <p:sp>
          <p:nvSpPr>
            <p:cNvPr id="7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+Y952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292902" y="3416428"/>
            <a:ext cx="715674" cy="246221"/>
            <a:chOff x="7620676" y="5024219"/>
            <a:chExt cx="862158" cy="350482"/>
          </a:xfrm>
        </p:grpSpPr>
        <p:sp>
          <p:nvSpPr>
            <p:cNvPr id="8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+Y981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292902" y="3983422"/>
            <a:ext cx="715674" cy="246221"/>
            <a:chOff x="7620676" y="5024219"/>
            <a:chExt cx="862158" cy="350482"/>
          </a:xfrm>
        </p:grpSpPr>
        <p:sp>
          <p:nvSpPr>
            <p:cNvPr id="8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+Y1062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2292902" y="1526448"/>
            <a:ext cx="715674" cy="246221"/>
            <a:chOff x="7592082" y="6020192"/>
            <a:chExt cx="862158" cy="350482"/>
          </a:xfrm>
        </p:grpSpPr>
        <p:sp>
          <p:nvSpPr>
            <p:cNvPr id="12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Y791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4945206" y="4172420"/>
            <a:ext cx="1106841" cy="460785"/>
            <a:chOff x="507046" y="3634424"/>
            <a:chExt cx="1257639" cy="543214"/>
          </a:xfrm>
        </p:grpSpPr>
        <p:sp>
          <p:nvSpPr>
            <p:cNvPr id="191" name="Snip Same Side Corner Rectangle 1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7963529" y="4438817"/>
            <a:ext cx="715674" cy="246221"/>
            <a:chOff x="7630433" y="4761828"/>
            <a:chExt cx="862158" cy="350481"/>
          </a:xfrm>
        </p:grpSpPr>
        <p:sp>
          <p:nvSpPr>
            <p:cNvPr id="198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9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cxnSp>
        <p:nvCxnSpPr>
          <p:cNvPr id="211" name="Elbow Connector 168"/>
          <p:cNvCxnSpPr/>
          <p:nvPr/>
        </p:nvCxnSpPr>
        <p:spPr bwMode="auto">
          <a:xfrm>
            <a:off x="1443023" y="1256265"/>
            <a:ext cx="22860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olid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8" name="Group 217"/>
          <p:cNvGrpSpPr/>
          <p:nvPr/>
        </p:nvGrpSpPr>
        <p:grpSpPr>
          <a:xfrm>
            <a:off x="3861483" y="3259205"/>
            <a:ext cx="715674" cy="246221"/>
            <a:chOff x="7630433" y="4761828"/>
            <a:chExt cx="862158" cy="350481"/>
          </a:xfrm>
        </p:grpSpPr>
        <p:sp>
          <p:nvSpPr>
            <p:cNvPr id="219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0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PTB</a:t>
              </a:r>
              <a:endParaRPr lang="en-US" sz="950" dirty="0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3661041" y="2275466"/>
            <a:ext cx="1106841" cy="460785"/>
            <a:chOff x="507046" y="3634424"/>
            <a:chExt cx="1257639" cy="543214"/>
          </a:xfrm>
        </p:grpSpPr>
        <p:sp>
          <p:nvSpPr>
            <p:cNvPr id="222" name="Snip Same Side Corner Rectangle 2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FRS2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Q8WU20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66849" y="1589370"/>
            <a:ext cx="1015712" cy="461921"/>
            <a:chOff x="537046" y="349955"/>
            <a:chExt cx="1154094" cy="544552"/>
          </a:xfrm>
        </p:grpSpPr>
        <p:sp>
          <p:nvSpPr>
            <p:cNvPr id="136" name="Rounded Rectangle 13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4932699" y="1538323"/>
            <a:ext cx="715674" cy="246221"/>
            <a:chOff x="7630433" y="4761828"/>
            <a:chExt cx="862158" cy="350481"/>
          </a:xfrm>
        </p:grpSpPr>
        <p:sp>
          <p:nvSpPr>
            <p:cNvPr id="152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3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433508" y="2339663"/>
            <a:ext cx="1106841" cy="458570"/>
            <a:chOff x="3740102" y="2066168"/>
            <a:chExt cx="1257639" cy="540602"/>
          </a:xfrm>
        </p:grpSpPr>
        <p:sp>
          <p:nvSpPr>
            <p:cNvPr id="238" name="Rounded Rectangle 23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44" name="Straight Connector 243"/>
          <p:cNvCxnSpPr/>
          <p:nvPr/>
        </p:nvCxnSpPr>
        <p:spPr bwMode="auto">
          <a:xfrm>
            <a:off x="1461285" y="3143155"/>
            <a:ext cx="347472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0" name="Elbow Connector 168"/>
          <p:cNvCxnSpPr/>
          <p:nvPr/>
        </p:nvCxnSpPr>
        <p:spPr bwMode="auto">
          <a:xfrm flipH="1" flipV="1">
            <a:off x="3437259" y="1485309"/>
            <a:ext cx="2611" cy="256032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0" name="Elbow Connector 168"/>
          <p:cNvCxnSpPr/>
          <p:nvPr/>
        </p:nvCxnSpPr>
        <p:spPr bwMode="auto">
          <a:xfrm>
            <a:off x="2904539" y="4435448"/>
            <a:ext cx="2148840" cy="411480"/>
          </a:xfrm>
          <a:prstGeom prst="bentConnector3">
            <a:avLst>
              <a:gd name="adj1" fmla="val 24637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Elbow Connector 301"/>
          <p:cNvCxnSpPr/>
          <p:nvPr/>
        </p:nvCxnSpPr>
        <p:spPr bwMode="auto">
          <a:xfrm flipH="1">
            <a:off x="7442296" y="4065227"/>
            <a:ext cx="38404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Elbow Connector 302"/>
          <p:cNvCxnSpPr/>
          <p:nvPr/>
        </p:nvCxnSpPr>
        <p:spPr bwMode="auto">
          <a:xfrm flipH="1">
            <a:off x="5039325" y="4743194"/>
            <a:ext cx="182880" cy="91440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5" name="Group 304"/>
          <p:cNvGrpSpPr/>
          <p:nvPr/>
        </p:nvGrpSpPr>
        <p:grpSpPr>
          <a:xfrm>
            <a:off x="7761658" y="4672372"/>
            <a:ext cx="1106841" cy="466427"/>
            <a:chOff x="507046" y="4525112"/>
            <a:chExt cx="1257639" cy="549865"/>
          </a:xfrm>
        </p:grpSpPr>
        <p:sp>
          <p:nvSpPr>
            <p:cNvPr id="306" name="Snip Same Side Corner Rectangle 305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7761412" y="3313919"/>
            <a:ext cx="1106841" cy="460785"/>
            <a:chOff x="507046" y="3634424"/>
            <a:chExt cx="1257639" cy="543214"/>
          </a:xfrm>
        </p:grpSpPr>
        <p:sp>
          <p:nvSpPr>
            <p:cNvPr id="315" name="Snip Same Side Corner Rectangle 31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DOK4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Q8TEW6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2292902" y="2093442"/>
            <a:ext cx="715674" cy="246221"/>
            <a:chOff x="7592082" y="6020192"/>
            <a:chExt cx="862158" cy="350482"/>
          </a:xfrm>
        </p:grpSpPr>
        <p:sp>
          <p:nvSpPr>
            <p:cNvPr id="23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Y826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2292902" y="4172420"/>
            <a:ext cx="715674" cy="246221"/>
            <a:chOff x="7592082" y="6020192"/>
            <a:chExt cx="862158" cy="350482"/>
          </a:xfrm>
        </p:grpSpPr>
        <p:sp>
          <p:nvSpPr>
            <p:cNvPr id="23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Y1090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2292902" y="3794424"/>
            <a:ext cx="715674" cy="246221"/>
            <a:chOff x="7592082" y="6020192"/>
            <a:chExt cx="862158" cy="350482"/>
          </a:xfrm>
        </p:grpSpPr>
        <p:sp>
          <p:nvSpPr>
            <p:cNvPr id="24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Y1029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2292902" y="2471438"/>
            <a:ext cx="715674" cy="246221"/>
            <a:chOff x="7592082" y="6020192"/>
            <a:chExt cx="862158" cy="350482"/>
          </a:xfrm>
        </p:grpSpPr>
        <p:sp>
          <p:nvSpPr>
            <p:cNvPr id="25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S891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370326" y="4643117"/>
            <a:ext cx="1106841" cy="460785"/>
            <a:chOff x="507046" y="3634424"/>
            <a:chExt cx="1257639" cy="543214"/>
          </a:xfrm>
        </p:grpSpPr>
        <p:sp>
          <p:nvSpPr>
            <p:cNvPr id="263" name="Snip Same Side Corner Rectangle 2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GFRA1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P56159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370326" y="5225158"/>
            <a:ext cx="1106841" cy="460785"/>
            <a:chOff x="507046" y="3634424"/>
            <a:chExt cx="1257639" cy="543214"/>
          </a:xfrm>
        </p:grpSpPr>
        <p:sp>
          <p:nvSpPr>
            <p:cNvPr id="266" name="Snip Same Side Corner Rectangle 26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9" name="TextBox 26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ARTN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Q5T4W7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3665900" y="2786827"/>
            <a:ext cx="1106841" cy="460785"/>
            <a:chOff x="507046" y="3634424"/>
            <a:chExt cx="1257639" cy="543214"/>
          </a:xfrm>
        </p:grpSpPr>
        <p:sp>
          <p:nvSpPr>
            <p:cNvPr id="271" name="Snip Same Side Corner Rectangle 27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2" name="TextBox 27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Gab1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Q13480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6040172" y="4172372"/>
            <a:ext cx="1106841" cy="460785"/>
            <a:chOff x="507046" y="2817700"/>
            <a:chExt cx="1257639" cy="543214"/>
          </a:xfrm>
        </p:grpSpPr>
        <p:sp>
          <p:nvSpPr>
            <p:cNvPr id="278" name="Snip Same Side Corner Rectangle 27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P40763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7761412" y="3886796"/>
            <a:ext cx="1106841" cy="460785"/>
            <a:chOff x="507046" y="3634424"/>
            <a:chExt cx="1257639" cy="543214"/>
          </a:xfrm>
        </p:grpSpPr>
        <p:sp>
          <p:nvSpPr>
            <p:cNvPr id="281" name="Snip Same Side Corner Rectangle 2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DOK5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Q9P104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85" name="Straight Connector 284"/>
          <p:cNvCxnSpPr/>
          <p:nvPr/>
        </p:nvCxnSpPr>
        <p:spPr bwMode="auto">
          <a:xfrm flipV="1">
            <a:off x="3289643" y="1244390"/>
            <a:ext cx="0" cy="3566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6" name="Straight Arrow Connector 285"/>
          <p:cNvCxnSpPr/>
          <p:nvPr/>
        </p:nvCxnSpPr>
        <p:spPr bwMode="auto">
          <a:xfrm flipH="1">
            <a:off x="3128234" y="4794091"/>
            <a:ext cx="1554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8" name="Straight Arrow Connector 287"/>
          <p:cNvCxnSpPr/>
          <p:nvPr/>
        </p:nvCxnSpPr>
        <p:spPr bwMode="auto">
          <a:xfrm flipH="1">
            <a:off x="2890490" y="1251648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9" name="Straight Arrow Connector 288"/>
          <p:cNvCxnSpPr/>
          <p:nvPr/>
        </p:nvCxnSpPr>
        <p:spPr bwMode="auto">
          <a:xfrm flipH="1">
            <a:off x="2884565" y="2201031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0" name="Straight Arrow Connector 289"/>
          <p:cNvCxnSpPr/>
          <p:nvPr/>
        </p:nvCxnSpPr>
        <p:spPr bwMode="auto">
          <a:xfrm flipH="1">
            <a:off x="2897568" y="3863375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1" name="Straight Arrow Connector 290"/>
          <p:cNvCxnSpPr/>
          <p:nvPr/>
        </p:nvCxnSpPr>
        <p:spPr bwMode="auto">
          <a:xfrm flipH="1">
            <a:off x="2887369" y="3723884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3" name="Straight Arrow Connector 292"/>
          <p:cNvCxnSpPr/>
          <p:nvPr/>
        </p:nvCxnSpPr>
        <p:spPr bwMode="auto">
          <a:xfrm flipH="1">
            <a:off x="2897568" y="4271749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4" name="Straight Arrow Connector 293"/>
          <p:cNvCxnSpPr/>
          <p:nvPr/>
        </p:nvCxnSpPr>
        <p:spPr bwMode="auto">
          <a:xfrm flipH="1">
            <a:off x="2897568" y="4515003"/>
            <a:ext cx="393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1" name="Elbow Connector 150"/>
          <p:cNvCxnSpPr/>
          <p:nvPr/>
        </p:nvCxnSpPr>
        <p:spPr bwMode="auto">
          <a:xfrm rot="5400000">
            <a:off x="1717067" y="3212184"/>
            <a:ext cx="2926080" cy="117429"/>
          </a:xfrm>
          <a:prstGeom prst="bentConnector3">
            <a:avLst>
              <a:gd name="adj1" fmla="val 99787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7" name="Elbow Connector 179"/>
          <p:cNvCxnSpPr/>
          <p:nvPr/>
        </p:nvCxnSpPr>
        <p:spPr bwMode="auto">
          <a:xfrm flipH="1">
            <a:off x="2898594" y="1485003"/>
            <a:ext cx="27432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8" name="Elbow Connector 179"/>
          <p:cNvCxnSpPr/>
          <p:nvPr/>
        </p:nvCxnSpPr>
        <p:spPr bwMode="auto">
          <a:xfrm flipH="1">
            <a:off x="2898594" y="4131279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9" name="Elbow Connector 179"/>
          <p:cNvCxnSpPr/>
          <p:nvPr/>
        </p:nvCxnSpPr>
        <p:spPr bwMode="auto">
          <a:xfrm flipH="1">
            <a:off x="2898594" y="3514313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9" name="Elbow Connector 298"/>
          <p:cNvCxnSpPr/>
          <p:nvPr/>
        </p:nvCxnSpPr>
        <p:spPr bwMode="auto">
          <a:xfrm flipH="1" flipV="1">
            <a:off x="4841259" y="1478948"/>
            <a:ext cx="182880" cy="182880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8" name="Elbow Connector 168"/>
          <p:cNvCxnSpPr/>
          <p:nvPr/>
        </p:nvCxnSpPr>
        <p:spPr bwMode="auto">
          <a:xfrm flipH="1">
            <a:off x="1674279" y="1240298"/>
            <a:ext cx="2611" cy="50292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olid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0" name="Elbow Connector 168"/>
          <p:cNvCxnSpPr/>
          <p:nvPr/>
        </p:nvCxnSpPr>
        <p:spPr bwMode="auto">
          <a:xfrm rot="16200000">
            <a:off x="1053399" y="3130183"/>
            <a:ext cx="17830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7" name="Elbow Connector 168"/>
          <p:cNvCxnSpPr>
            <a:stCxn id="161" idx="1"/>
            <a:endCxn id="326" idx="3"/>
          </p:cNvCxnSpPr>
          <p:nvPr/>
        </p:nvCxnSpPr>
        <p:spPr bwMode="auto">
          <a:xfrm rot="10800000" flipV="1">
            <a:off x="1209791" y="1258597"/>
            <a:ext cx="1188720" cy="976469"/>
          </a:xfrm>
          <a:prstGeom prst="bentConnector3">
            <a:avLst>
              <a:gd name="adj1" fmla="val 38012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Elbow Connector 168"/>
          <p:cNvCxnSpPr/>
          <p:nvPr/>
        </p:nvCxnSpPr>
        <p:spPr bwMode="auto">
          <a:xfrm>
            <a:off x="2897568" y="4046609"/>
            <a:ext cx="5486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Elbow Connector 168"/>
          <p:cNvCxnSpPr/>
          <p:nvPr/>
        </p:nvCxnSpPr>
        <p:spPr bwMode="auto">
          <a:xfrm>
            <a:off x="3439870" y="1475895"/>
            <a:ext cx="1417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Elbow Connector 168"/>
          <p:cNvCxnSpPr/>
          <p:nvPr/>
        </p:nvCxnSpPr>
        <p:spPr bwMode="auto">
          <a:xfrm flipH="1">
            <a:off x="1932860" y="4045473"/>
            <a:ext cx="4572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Elbow Connector 168"/>
          <p:cNvCxnSpPr/>
          <p:nvPr/>
        </p:nvCxnSpPr>
        <p:spPr bwMode="auto">
          <a:xfrm rot="16200000" flipH="1" flipV="1">
            <a:off x="4698761" y="2790615"/>
            <a:ext cx="2611" cy="251460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Elbow Connector 301"/>
          <p:cNvCxnSpPr/>
          <p:nvPr/>
        </p:nvCxnSpPr>
        <p:spPr bwMode="auto">
          <a:xfrm flipH="1">
            <a:off x="3439870" y="4435448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1" name="Elbow Connector 301"/>
          <p:cNvCxnSpPr/>
          <p:nvPr/>
        </p:nvCxnSpPr>
        <p:spPr bwMode="auto">
          <a:xfrm flipH="1">
            <a:off x="3430650" y="3394194"/>
            <a:ext cx="5029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2" name="Elbow Connector 301"/>
          <p:cNvCxnSpPr/>
          <p:nvPr/>
        </p:nvCxnSpPr>
        <p:spPr bwMode="auto">
          <a:xfrm flipH="1">
            <a:off x="3430650" y="2990338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Elbow Connector 301"/>
          <p:cNvCxnSpPr/>
          <p:nvPr/>
        </p:nvCxnSpPr>
        <p:spPr bwMode="auto">
          <a:xfrm flipH="1">
            <a:off x="3430650" y="2448994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4" name="Elbow Connector 301"/>
          <p:cNvCxnSpPr/>
          <p:nvPr/>
        </p:nvCxnSpPr>
        <p:spPr bwMode="auto">
          <a:xfrm flipH="1">
            <a:off x="3430650" y="1660357"/>
            <a:ext cx="5029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Straight Arrow Connector 384"/>
          <p:cNvCxnSpPr/>
          <p:nvPr/>
        </p:nvCxnSpPr>
        <p:spPr bwMode="auto">
          <a:xfrm>
            <a:off x="1810622" y="4235312"/>
            <a:ext cx="0" cy="12067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6" name="Straight Arrow Connector 385"/>
          <p:cNvCxnSpPr/>
          <p:nvPr/>
        </p:nvCxnSpPr>
        <p:spPr bwMode="auto">
          <a:xfrm rot="10800000">
            <a:off x="1401404" y="4235312"/>
            <a:ext cx="4114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7" name="Straight Arrow Connector 386"/>
          <p:cNvCxnSpPr/>
          <p:nvPr/>
        </p:nvCxnSpPr>
        <p:spPr bwMode="auto">
          <a:xfrm rot="10800000">
            <a:off x="1404579" y="4828760"/>
            <a:ext cx="4114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8" name="Straight Arrow Connector 387"/>
          <p:cNvCxnSpPr/>
          <p:nvPr/>
        </p:nvCxnSpPr>
        <p:spPr bwMode="auto">
          <a:xfrm rot="10800000">
            <a:off x="1404579" y="5426099"/>
            <a:ext cx="4114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4" name="Group 153"/>
          <p:cNvGrpSpPr/>
          <p:nvPr/>
        </p:nvGrpSpPr>
        <p:grpSpPr>
          <a:xfrm>
            <a:off x="2292902" y="3605426"/>
            <a:ext cx="715674" cy="246221"/>
            <a:chOff x="7630676" y="5329407"/>
            <a:chExt cx="862158" cy="350482"/>
          </a:xfrm>
        </p:grpSpPr>
        <p:sp>
          <p:nvSpPr>
            <p:cNvPr id="1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-Y1015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292902" y="959454"/>
            <a:ext cx="715674" cy="246221"/>
            <a:chOff x="7592082" y="6020192"/>
            <a:chExt cx="862158" cy="350482"/>
          </a:xfrm>
        </p:grpSpPr>
        <p:sp>
          <p:nvSpPr>
            <p:cNvPr id="15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T675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2292902" y="1148452"/>
            <a:ext cx="715674" cy="246221"/>
            <a:chOff x="7592082" y="6020192"/>
            <a:chExt cx="862158" cy="350482"/>
          </a:xfrm>
        </p:grpSpPr>
        <p:sp>
          <p:nvSpPr>
            <p:cNvPr id="16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Y687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2292902" y="1337450"/>
            <a:ext cx="715674" cy="246221"/>
            <a:chOff x="7620676" y="5024219"/>
            <a:chExt cx="862158" cy="350482"/>
          </a:xfrm>
        </p:grpSpPr>
        <p:sp>
          <p:nvSpPr>
            <p:cNvPr id="16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+S696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2292902" y="1715446"/>
            <a:ext cx="715674" cy="246221"/>
            <a:chOff x="7620676" y="5024219"/>
            <a:chExt cx="862158" cy="350482"/>
          </a:xfrm>
        </p:grpSpPr>
        <p:sp>
          <p:nvSpPr>
            <p:cNvPr id="16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+Y806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292902" y="1904444"/>
            <a:ext cx="715674" cy="246221"/>
            <a:chOff x="7620676" y="5024219"/>
            <a:chExt cx="862158" cy="350482"/>
          </a:xfrm>
        </p:grpSpPr>
        <p:sp>
          <p:nvSpPr>
            <p:cNvPr id="17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+Y809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2292902" y="2282440"/>
            <a:ext cx="715674" cy="246221"/>
            <a:chOff x="7620676" y="5024219"/>
            <a:chExt cx="862158" cy="350482"/>
          </a:xfrm>
        </p:grpSpPr>
        <p:sp>
          <p:nvSpPr>
            <p:cNvPr id="17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+Y864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2292902" y="2660436"/>
            <a:ext cx="715674" cy="246221"/>
            <a:chOff x="7620676" y="5024219"/>
            <a:chExt cx="862158" cy="350482"/>
          </a:xfrm>
        </p:grpSpPr>
        <p:sp>
          <p:nvSpPr>
            <p:cNvPr id="17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7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+Y900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2292902" y="2849434"/>
            <a:ext cx="715674" cy="246221"/>
            <a:chOff x="7620676" y="5024219"/>
            <a:chExt cx="862158" cy="350482"/>
          </a:xfrm>
        </p:grpSpPr>
        <p:sp>
          <p:nvSpPr>
            <p:cNvPr id="18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+Y905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2292902" y="3038432"/>
            <a:ext cx="715674" cy="246221"/>
            <a:chOff x="7620676" y="5024219"/>
            <a:chExt cx="862158" cy="350482"/>
          </a:xfrm>
        </p:grpSpPr>
        <p:sp>
          <p:nvSpPr>
            <p:cNvPr id="18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+Y928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86" name="Elbow Connector 179"/>
          <p:cNvCxnSpPr/>
          <p:nvPr/>
        </p:nvCxnSpPr>
        <p:spPr bwMode="auto">
          <a:xfrm flipH="1">
            <a:off x="2898594" y="1820331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4" name="Elbow Connector 179"/>
          <p:cNvCxnSpPr/>
          <p:nvPr/>
        </p:nvCxnSpPr>
        <p:spPr bwMode="auto">
          <a:xfrm flipH="1">
            <a:off x="2898594" y="2041730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5" name="Elbow Connector 179"/>
          <p:cNvCxnSpPr/>
          <p:nvPr/>
        </p:nvCxnSpPr>
        <p:spPr bwMode="auto">
          <a:xfrm flipH="1">
            <a:off x="2898594" y="2764628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6" name="Elbow Connector 179"/>
          <p:cNvCxnSpPr/>
          <p:nvPr/>
        </p:nvCxnSpPr>
        <p:spPr bwMode="auto">
          <a:xfrm flipH="1">
            <a:off x="2898594" y="2957845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 bwMode="auto">
          <a:xfrm flipV="1">
            <a:off x="3349383" y="1458098"/>
            <a:ext cx="0" cy="3383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1" name="Straight Arrow Connector 200"/>
          <p:cNvCxnSpPr/>
          <p:nvPr/>
        </p:nvCxnSpPr>
        <p:spPr bwMode="auto">
          <a:xfrm flipH="1">
            <a:off x="3161884" y="4851491"/>
            <a:ext cx="1828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2" name="Group 201"/>
          <p:cNvGrpSpPr/>
          <p:nvPr/>
        </p:nvGrpSpPr>
        <p:grpSpPr>
          <a:xfrm>
            <a:off x="4584660" y="875530"/>
            <a:ext cx="1340126" cy="445087"/>
            <a:chOff x="371271" y="1139280"/>
            <a:chExt cx="1522707" cy="524707"/>
          </a:xfrm>
        </p:grpSpPr>
        <p:sp>
          <p:nvSpPr>
            <p:cNvPr id="203" name="Rounded Rectangle 20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PRKCA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P17252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05" name="Elbow Connector 179"/>
          <p:cNvCxnSpPr/>
          <p:nvPr/>
        </p:nvCxnSpPr>
        <p:spPr bwMode="auto">
          <a:xfrm>
            <a:off x="3166769" y="1044798"/>
            <a:ext cx="0" cy="446025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6" name="Group 205"/>
          <p:cNvGrpSpPr/>
          <p:nvPr/>
        </p:nvGrpSpPr>
        <p:grpSpPr>
          <a:xfrm>
            <a:off x="3347127" y="851262"/>
            <a:ext cx="1340126" cy="445087"/>
            <a:chOff x="371271" y="1139280"/>
            <a:chExt cx="1522707" cy="524707"/>
          </a:xfrm>
        </p:grpSpPr>
        <p:sp>
          <p:nvSpPr>
            <p:cNvPr id="207" name="Rounded Rectangle 20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PRKACA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P17612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2" name="Elbow Connector 179"/>
          <p:cNvCxnSpPr/>
          <p:nvPr/>
        </p:nvCxnSpPr>
        <p:spPr bwMode="auto">
          <a:xfrm flipH="1">
            <a:off x="3176987" y="1062838"/>
            <a:ext cx="301752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13" name="Group 212"/>
          <p:cNvGrpSpPr/>
          <p:nvPr/>
        </p:nvGrpSpPr>
        <p:grpSpPr>
          <a:xfrm>
            <a:off x="4737116" y="1763805"/>
            <a:ext cx="1106841" cy="460785"/>
            <a:chOff x="507046" y="3634424"/>
            <a:chExt cx="1257639" cy="543214"/>
          </a:xfrm>
        </p:grpSpPr>
        <p:sp>
          <p:nvSpPr>
            <p:cNvPr id="214" name="Snip Same Side Corner Rectangle 21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DOK6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Q6PKX4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3672916" y="1763805"/>
            <a:ext cx="1106841" cy="460785"/>
            <a:chOff x="507046" y="3634424"/>
            <a:chExt cx="1257639" cy="543214"/>
          </a:xfrm>
        </p:grpSpPr>
        <p:sp>
          <p:nvSpPr>
            <p:cNvPr id="226" name="Snip Same Side Corner Rectangle 22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Crk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3868499" y="1538323"/>
            <a:ext cx="715674" cy="246221"/>
            <a:chOff x="7630433" y="4761828"/>
            <a:chExt cx="862158" cy="350481"/>
          </a:xfrm>
        </p:grpSpPr>
        <p:sp>
          <p:nvSpPr>
            <p:cNvPr id="242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3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3665900" y="3496399"/>
            <a:ext cx="1106841" cy="460785"/>
            <a:chOff x="507046" y="3634424"/>
            <a:chExt cx="1257639" cy="543214"/>
          </a:xfrm>
        </p:grpSpPr>
        <p:sp>
          <p:nvSpPr>
            <p:cNvPr id="247" name="Snip Same Side Corner Rectangle 24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IRS1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P35568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4732160" y="3481798"/>
            <a:ext cx="1106841" cy="460785"/>
            <a:chOff x="507046" y="3634424"/>
            <a:chExt cx="1257639" cy="543214"/>
          </a:xfrm>
        </p:grpSpPr>
        <p:sp>
          <p:nvSpPr>
            <p:cNvPr id="255" name="Snip Same Side Corner Rectangle 25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87" name="Elbow Connector 286"/>
          <p:cNvCxnSpPr/>
          <p:nvPr/>
        </p:nvCxnSpPr>
        <p:spPr bwMode="auto">
          <a:xfrm>
            <a:off x="5765787" y="2495961"/>
            <a:ext cx="182880" cy="1554480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4" name="Elbow Connector 303"/>
          <p:cNvCxnSpPr/>
          <p:nvPr/>
        </p:nvCxnSpPr>
        <p:spPr bwMode="auto">
          <a:xfrm flipV="1">
            <a:off x="4689616" y="4053089"/>
            <a:ext cx="182880" cy="365760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24" name="Group 323"/>
          <p:cNvGrpSpPr/>
          <p:nvPr/>
        </p:nvGrpSpPr>
        <p:grpSpPr>
          <a:xfrm>
            <a:off x="629091" y="2111956"/>
            <a:ext cx="715674" cy="246221"/>
            <a:chOff x="7630433" y="4761828"/>
            <a:chExt cx="862158" cy="350481"/>
          </a:xfrm>
        </p:grpSpPr>
        <p:sp>
          <p:nvSpPr>
            <p:cNvPr id="325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6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466849" y="1040837"/>
            <a:ext cx="1015712" cy="456279"/>
            <a:chOff x="537046" y="349955"/>
            <a:chExt cx="1154094" cy="537901"/>
          </a:xfrm>
        </p:grpSpPr>
        <p:sp>
          <p:nvSpPr>
            <p:cNvPr id="330" name="Rounded Rectangle 32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4" name="Rectangle 333"/>
            <p:cNvSpPr/>
            <p:nvPr/>
          </p:nvSpPr>
          <p:spPr>
            <a:xfrm>
              <a:off x="537046" y="349955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FAK1/PTK2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Q05397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345" name="Elbow Connector 168"/>
          <p:cNvCxnSpPr/>
          <p:nvPr/>
        </p:nvCxnSpPr>
        <p:spPr bwMode="auto">
          <a:xfrm>
            <a:off x="1449970" y="1731622"/>
            <a:ext cx="22860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olid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46" name="Group 345"/>
          <p:cNvGrpSpPr/>
          <p:nvPr/>
        </p:nvGrpSpPr>
        <p:grpSpPr>
          <a:xfrm>
            <a:off x="445383" y="2906657"/>
            <a:ext cx="1106841" cy="458570"/>
            <a:chOff x="3740102" y="2066168"/>
            <a:chExt cx="1257639" cy="540602"/>
          </a:xfrm>
        </p:grpSpPr>
        <p:sp>
          <p:nvSpPr>
            <p:cNvPr id="347" name="Rounded Rectangle 346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8" name="TextBox 347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PTPRJ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Q12913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50" name="Elbow Connector 234"/>
          <p:cNvCxnSpPr/>
          <p:nvPr/>
        </p:nvCxnSpPr>
        <p:spPr bwMode="auto">
          <a:xfrm flipH="1" flipV="1">
            <a:off x="1802235" y="2958797"/>
            <a:ext cx="0" cy="11887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2" name="Elbow Connector 234"/>
          <p:cNvCxnSpPr/>
          <p:nvPr/>
        </p:nvCxnSpPr>
        <p:spPr bwMode="auto">
          <a:xfrm rot="16200000">
            <a:off x="2089107" y="3862638"/>
            <a:ext cx="0" cy="5486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6" name="Elbow Connector 234"/>
          <p:cNvCxnSpPr/>
          <p:nvPr/>
        </p:nvCxnSpPr>
        <p:spPr bwMode="auto">
          <a:xfrm rot="16200000">
            <a:off x="2089106" y="3446378"/>
            <a:ext cx="0" cy="5486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" name="Elbow Connector 234"/>
          <p:cNvCxnSpPr/>
          <p:nvPr/>
        </p:nvCxnSpPr>
        <p:spPr bwMode="auto">
          <a:xfrm rot="16200000">
            <a:off x="2089107" y="2698258"/>
            <a:ext cx="0" cy="5486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9" name="Elbow Connector 168"/>
          <p:cNvCxnSpPr/>
          <p:nvPr/>
        </p:nvCxnSpPr>
        <p:spPr bwMode="auto">
          <a:xfrm rot="10800000" flipH="1" flipV="1">
            <a:off x="1467968" y="1863383"/>
            <a:ext cx="914400" cy="1645920"/>
          </a:xfrm>
          <a:prstGeom prst="bentConnector3">
            <a:avLst>
              <a:gd name="adj1" fmla="val 17233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4" name="Group 373"/>
          <p:cNvGrpSpPr/>
          <p:nvPr/>
        </p:nvGrpSpPr>
        <p:grpSpPr>
          <a:xfrm>
            <a:off x="6023341" y="3491577"/>
            <a:ext cx="1106841" cy="460785"/>
            <a:chOff x="507046" y="3634424"/>
            <a:chExt cx="1257639" cy="543214"/>
          </a:xfrm>
        </p:grpSpPr>
        <p:sp>
          <p:nvSpPr>
            <p:cNvPr id="375" name="Snip Same Side Corner Rectangle 37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6" name="TextBox 37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Q14451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77" name="Elbow Connector 168"/>
          <p:cNvCxnSpPr/>
          <p:nvPr/>
        </p:nvCxnSpPr>
        <p:spPr bwMode="auto">
          <a:xfrm>
            <a:off x="3073365" y="4999328"/>
            <a:ext cx="436168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Elbow Connector 168"/>
          <p:cNvCxnSpPr/>
          <p:nvPr/>
        </p:nvCxnSpPr>
        <p:spPr bwMode="auto">
          <a:xfrm flipV="1">
            <a:off x="7452891" y="2327976"/>
            <a:ext cx="0" cy="3096071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Elbow Connector 301"/>
          <p:cNvCxnSpPr/>
          <p:nvPr/>
        </p:nvCxnSpPr>
        <p:spPr bwMode="auto">
          <a:xfrm>
            <a:off x="7068843" y="3658998"/>
            <a:ext cx="38404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0" name="Elbow Connector 301"/>
          <p:cNvCxnSpPr/>
          <p:nvPr/>
        </p:nvCxnSpPr>
        <p:spPr bwMode="auto">
          <a:xfrm>
            <a:off x="7068843" y="3083135"/>
            <a:ext cx="38404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1" name="Elbow Connector 301"/>
          <p:cNvCxnSpPr/>
          <p:nvPr/>
        </p:nvCxnSpPr>
        <p:spPr bwMode="auto">
          <a:xfrm flipH="1">
            <a:off x="7442296" y="3463334"/>
            <a:ext cx="38404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3" name="Elbow Connector 301"/>
          <p:cNvCxnSpPr/>
          <p:nvPr/>
        </p:nvCxnSpPr>
        <p:spPr bwMode="auto">
          <a:xfrm flipH="1">
            <a:off x="7455779" y="4572217"/>
            <a:ext cx="621792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4" name="Elbow Connector 168"/>
          <p:cNvCxnSpPr/>
          <p:nvPr/>
        </p:nvCxnSpPr>
        <p:spPr bwMode="auto">
          <a:xfrm>
            <a:off x="3120603" y="4913786"/>
            <a:ext cx="347472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5" name="Straight Arrow Connector 394"/>
          <p:cNvCxnSpPr/>
          <p:nvPr/>
        </p:nvCxnSpPr>
        <p:spPr bwMode="auto">
          <a:xfrm rot="16200000">
            <a:off x="6458163" y="4788914"/>
            <a:ext cx="2743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27" name="Group 226"/>
          <p:cNvGrpSpPr/>
          <p:nvPr/>
        </p:nvGrpSpPr>
        <p:grpSpPr>
          <a:xfrm>
            <a:off x="4732160" y="2896277"/>
            <a:ext cx="1106841" cy="460785"/>
            <a:chOff x="507046" y="3634424"/>
            <a:chExt cx="1257639" cy="543214"/>
          </a:xfrm>
        </p:grpSpPr>
        <p:sp>
          <p:nvSpPr>
            <p:cNvPr id="228" name="Snip Same Side Corner Rectangle 2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Q92529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4732160" y="2310755"/>
            <a:ext cx="1106841" cy="460785"/>
            <a:chOff x="507046" y="3634424"/>
            <a:chExt cx="1257639" cy="543214"/>
          </a:xfrm>
        </p:grpSpPr>
        <p:sp>
          <p:nvSpPr>
            <p:cNvPr id="259" name="Snip Same Side Corner Rectangle 25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RAPGEF1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/>
                  <a:cs typeface="Arial"/>
                </a:rPr>
                <a:t>Q13905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267" name="Elbow Connector 301"/>
          <p:cNvCxnSpPr/>
          <p:nvPr/>
        </p:nvCxnSpPr>
        <p:spPr bwMode="auto">
          <a:xfrm>
            <a:off x="5760831" y="3068513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Elbow Connector 301"/>
          <p:cNvCxnSpPr/>
          <p:nvPr/>
        </p:nvCxnSpPr>
        <p:spPr bwMode="auto">
          <a:xfrm>
            <a:off x="5754101" y="3658094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2" name="Group 331"/>
          <p:cNvGrpSpPr/>
          <p:nvPr/>
        </p:nvGrpSpPr>
        <p:grpSpPr>
          <a:xfrm>
            <a:off x="5775685" y="1528816"/>
            <a:ext cx="1106841" cy="687609"/>
            <a:chOff x="5694932" y="938825"/>
            <a:chExt cx="1106841" cy="687609"/>
          </a:xfrm>
        </p:grpSpPr>
        <p:grpSp>
          <p:nvGrpSpPr>
            <p:cNvPr id="273" name="Group 272"/>
            <p:cNvGrpSpPr/>
            <p:nvPr/>
          </p:nvGrpSpPr>
          <p:grpSpPr>
            <a:xfrm>
              <a:off x="5694932" y="1165649"/>
              <a:ext cx="1106841" cy="460785"/>
              <a:chOff x="507046" y="3634424"/>
              <a:chExt cx="1257639" cy="543214"/>
            </a:xfrm>
          </p:grpSpPr>
          <p:sp>
            <p:nvSpPr>
              <p:cNvPr id="274" name="Snip Same Side Corner Rectangle 273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75" name="TextBox 274"/>
              <p:cNvSpPr txBox="1"/>
              <p:nvPr/>
            </p:nvSpPr>
            <p:spPr>
              <a:xfrm>
                <a:off x="507046" y="3639736"/>
                <a:ext cx="1257639" cy="53790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AFAP1L2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Q8N4X5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10" name="Group 309"/>
            <p:cNvGrpSpPr/>
            <p:nvPr/>
          </p:nvGrpSpPr>
          <p:grpSpPr>
            <a:xfrm>
              <a:off x="5890515" y="938825"/>
              <a:ext cx="715674" cy="246221"/>
              <a:chOff x="7592082" y="6020192"/>
              <a:chExt cx="862158" cy="350482"/>
            </a:xfrm>
          </p:grpSpPr>
          <p:sp>
            <p:nvSpPr>
              <p:cNvPr id="31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1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Y54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36" name="Group 335"/>
          <p:cNvGrpSpPr/>
          <p:nvPr/>
        </p:nvGrpSpPr>
        <p:grpSpPr>
          <a:xfrm>
            <a:off x="5640213" y="688220"/>
            <a:ext cx="1340126" cy="682203"/>
            <a:chOff x="7097088" y="1832462"/>
            <a:chExt cx="1340126" cy="682203"/>
          </a:xfrm>
        </p:grpSpPr>
        <p:grpSp>
          <p:nvGrpSpPr>
            <p:cNvPr id="276" name="Group 275"/>
            <p:cNvGrpSpPr/>
            <p:nvPr/>
          </p:nvGrpSpPr>
          <p:grpSpPr>
            <a:xfrm>
              <a:off x="7097088" y="2069578"/>
              <a:ext cx="1340126" cy="445087"/>
              <a:chOff x="371271" y="1139280"/>
              <a:chExt cx="1522707" cy="524707"/>
            </a:xfrm>
          </p:grpSpPr>
          <p:sp>
            <p:nvSpPr>
              <p:cNvPr id="284" name="Rounded Rectangle 283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371271" y="1139280"/>
                <a:ext cx="1522707" cy="514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AKT1</a:t>
                </a:r>
                <a:endParaRPr lang="en-US" sz="10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P31749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13" name="Group 312"/>
            <p:cNvGrpSpPr/>
            <p:nvPr/>
          </p:nvGrpSpPr>
          <p:grpSpPr>
            <a:xfrm>
              <a:off x="7409314" y="1832462"/>
              <a:ext cx="715674" cy="246221"/>
              <a:chOff x="7630676" y="5329407"/>
              <a:chExt cx="862158" cy="350482"/>
            </a:xfrm>
          </p:grpSpPr>
          <p:sp>
            <p:nvSpPr>
              <p:cNvPr id="31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1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-Y315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33" name="Group 332"/>
          <p:cNvGrpSpPr/>
          <p:nvPr/>
        </p:nvGrpSpPr>
        <p:grpSpPr>
          <a:xfrm>
            <a:off x="7761412" y="1366219"/>
            <a:ext cx="1106841" cy="702500"/>
            <a:chOff x="6809963" y="898368"/>
            <a:chExt cx="1106841" cy="702500"/>
          </a:xfrm>
        </p:grpSpPr>
        <p:grpSp>
          <p:nvGrpSpPr>
            <p:cNvPr id="215" name="Group 214"/>
            <p:cNvGrpSpPr/>
            <p:nvPr/>
          </p:nvGrpSpPr>
          <p:grpSpPr>
            <a:xfrm>
              <a:off x="6809963" y="1140083"/>
              <a:ext cx="1106841" cy="460785"/>
              <a:chOff x="507046" y="3634424"/>
              <a:chExt cx="1257639" cy="543214"/>
            </a:xfrm>
          </p:grpSpPr>
          <p:sp>
            <p:nvSpPr>
              <p:cNvPr id="216" name="Snip Same Side Corner Rectangle 215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17" name="TextBox 216"/>
              <p:cNvSpPr txBox="1"/>
              <p:nvPr/>
            </p:nvSpPr>
            <p:spPr>
              <a:xfrm>
                <a:off x="507046" y="3639736"/>
                <a:ext cx="1257639" cy="53790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DOK1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Q99704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21" name="Group 320"/>
            <p:cNvGrpSpPr/>
            <p:nvPr/>
          </p:nvGrpSpPr>
          <p:grpSpPr>
            <a:xfrm>
              <a:off x="7005546" y="898368"/>
              <a:ext cx="715674" cy="246221"/>
              <a:chOff x="7620676" y="5024219"/>
              <a:chExt cx="862158" cy="350482"/>
            </a:xfrm>
          </p:grpSpPr>
          <p:sp>
            <p:nvSpPr>
              <p:cNvPr id="32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2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+Y398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40" name="Group 339"/>
          <p:cNvGrpSpPr/>
          <p:nvPr/>
        </p:nvGrpSpPr>
        <p:grpSpPr>
          <a:xfrm>
            <a:off x="7665694" y="654796"/>
            <a:ext cx="1340126" cy="663144"/>
            <a:chOff x="8137716" y="1744082"/>
            <a:chExt cx="1340126" cy="663144"/>
          </a:xfrm>
        </p:grpSpPr>
        <p:grpSp>
          <p:nvGrpSpPr>
            <p:cNvPr id="298" name="Group 297"/>
            <p:cNvGrpSpPr/>
            <p:nvPr/>
          </p:nvGrpSpPr>
          <p:grpSpPr>
            <a:xfrm>
              <a:off x="8137716" y="1962139"/>
              <a:ext cx="1340126" cy="445087"/>
              <a:chOff x="371271" y="1139280"/>
              <a:chExt cx="1522707" cy="524707"/>
            </a:xfrm>
          </p:grpSpPr>
          <p:sp>
            <p:nvSpPr>
              <p:cNvPr id="308" name="Rounded Rectangle 307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371271" y="1139280"/>
                <a:ext cx="1522707" cy="5179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PDK1</a:t>
                </a:r>
                <a:endParaRPr lang="en-US" sz="10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Q15118</a:t>
                </a:r>
              </a:p>
            </p:txBody>
          </p:sp>
        </p:grpSp>
        <p:grpSp>
          <p:nvGrpSpPr>
            <p:cNvPr id="327" name="Group 326"/>
            <p:cNvGrpSpPr/>
            <p:nvPr/>
          </p:nvGrpSpPr>
          <p:grpSpPr>
            <a:xfrm>
              <a:off x="8408972" y="1744082"/>
              <a:ext cx="715674" cy="246221"/>
              <a:chOff x="7571321" y="5024219"/>
              <a:chExt cx="862158" cy="350482"/>
            </a:xfrm>
          </p:grpSpPr>
          <p:sp>
            <p:nvSpPr>
              <p:cNvPr id="32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31" name="Text Box 154"/>
              <p:cNvSpPr txBox="1">
                <a:spLocks noChangeArrowheads="1"/>
              </p:cNvSpPr>
              <p:nvPr/>
            </p:nvSpPr>
            <p:spPr bwMode="auto">
              <a:xfrm>
                <a:off x="7571321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341" name="Straight Arrow Connector 340"/>
          <p:cNvCxnSpPr/>
          <p:nvPr/>
        </p:nvCxnSpPr>
        <p:spPr bwMode="auto">
          <a:xfrm flipV="1">
            <a:off x="3329508" y="794370"/>
            <a:ext cx="2667369" cy="640080"/>
          </a:xfrm>
          <a:prstGeom prst="bentConnector3">
            <a:avLst>
              <a:gd name="adj1" fmla="val 91469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4" name="Straight Arrow Connector 343"/>
          <p:cNvCxnSpPr>
            <a:endCxn id="311" idx="1"/>
          </p:cNvCxnSpPr>
          <p:nvPr/>
        </p:nvCxnSpPr>
        <p:spPr bwMode="auto">
          <a:xfrm>
            <a:off x="3269563" y="1394675"/>
            <a:ext cx="2807313" cy="244287"/>
          </a:xfrm>
          <a:prstGeom prst="bentConnector3">
            <a:avLst>
              <a:gd name="adj1" fmla="val 83703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1" name="Elbow Connector 300"/>
          <p:cNvCxnSpPr/>
          <p:nvPr/>
        </p:nvCxnSpPr>
        <p:spPr bwMode="auto">
          <a:xfrm flipH="1">
            <a:off x="4578358" y="1079439"/>
            <a:ext cx="182880" cy="365760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Elbow Connector 179"/>
          <p:cNvCxnSpPr/>
          <p:nvPr/>
        </p:nvCxnSpPr>
        <p:spPr bwMode="auto">
          <a:xfrm flipV="1">
            <a:off x="3255210" y="2798233"/>
            <a:ext cx="4324527" cy="1328810"/>
          </a:xfrm>
          <a:prstGeom prst="bentConnector3">
            <a:avLst>
              <a:gd name="adj1" fmla="val 64021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Elbow Connector 179"/>
          <p:cNvCxnSpPr/>
          <p:nvPr/>
        </p:nvCxnSpPr>
        <p:spPr bwMode="auto">
          <a:xfrm rot="5400000" flipH="1" flipV="1">
            <a:off x="7467832" y="936650"/>
            <a:ext cx="814999" cy="479044"/>
          </a:xfrm>
          <a:prstGeom prst="bentConnector3">
            <a:avLst>
              <a:gd name="adj1" fmla="val 100267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6" name="TextBox 255"/>
          <p:cNvSpPr txBox="1"/>
          <p:nvPr/>
        </p:nvSpPr>
        <p:spPr>
          <a:xfrm>
            <a:off x="497659" y="3753474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257" name="Group 256"/>
          <p:cNvGrpSpPr/>
          <p:nvPr/>
        </p:nvGrpSpPr>
        <p:grpSpPr>
          <a:xfrm>
            <a:off x="3648334" y="4191039"/>
            <a:ext cx="1106841" cy="460785"/>
            <a:chOff x="507046" y="3634424"/>
            <a:chExt cx="1257639" cy="543214"/>
          </a:xfrm>
        </p:grpSpPr>
        <p:sp>
          <p:nvSpPr>
            <p:cNvPr id="261" name="Snip Same Side Corner Rectangle 26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35" name="Elbow Connector 168"/>
          <p:cNvCxnSpPr/>
          <p:nvPr/>
        </p:nvCxnSpPr>
        <p:spPr bwMode="auto">
          <a:xfrm rot="10800000" flipH="1" flipV="1">
            <a:off x="1676891" y="1565363"/>
            <a:ext cx="731520" cy="1371600"/>
          </a:xfrm>
          <a:prstGeom prst="bentConnector3">
            <a:avLst>
              <a:gd name="adj1" fmla="val 74828"/>
            </a:avLst>
          </a:prstGeom>
          <a:ln w="28575" cmpd="sng">
            <a:solidFill>
              <a:srgbClr val="00C100"/>
            </a:solidFill>
            <a:prstDash val="solid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5" name="Group 294"/>
          <p:cNvGrpSpPr/>
          <p:nvPr/>
        </p:nvGrpSpPr>
        <p:grpSpPr>
          <a:xfrm>
            <a:off x="6093759" y="5103902"/>
            <a:ext cx="1106841" cy="458092"/>
            <a:chOff x="507046" y="4525112"/>
            <a:chExt cx="1257639" cy="540039"/>
          </a:xfrm>
        </p:grpSpPr>
        <p:sp>
          <p:nvSpPr>
            <p:cNvPr id="296" name="Snip Same Side Corner Rectangle 295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507046" y="4530424"/>
              <a:ext cx="125763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Clb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-B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Q13191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6033708" y="2896631"/>
            <a:ext cx="1106841" cy="458059"/>
            <a:chOff x="507004" y="4525112"/>
            <a:chExt cx="1257639" cy="540000"/>
          </a:xfrm>
        </p:grpSpPr>
        <p:sp>
          <p:nvSpPr>
            <p:cNvPr id="343" name="Snip Same Side Corner Rectangle 342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507004" y="4529769"/>
              <a:ext cx="125763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Clb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-C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Q9ULV8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351" name="Group 350"/>
          <p:cNvGrpSpPr/>
          <p:nvPr/>
        </p:nvGrpSpPr>
        <p:grpSpPr>
          <a:xfrm>
            <a:off x="3676322" y="5101924"/>
            <a:ext cx="1106841" cy="460785"/>
            <a:chOff x="507046" y="3634424"/>
            <a:chExt cx="1257639" cy="543214"/>
          </a:xfrm>
        </p:grpSpPr>
        <p:sp>
          <p:nvSpPr>
            <p:cNvPr id="352" name="Snip Same Side Corner Rectangle 3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4" name="TextBox 35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Q07889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55" name="Elbow Connector 301"/>
          <p:cNvCxnSpPr/>
          <p:nvPr/>
        </p:nvCxnSpPr>
        <p:spPr bwMode="auto">
          <a:xfrm>
            <a:off x="4694571" y="5294430"/>
            <a:ext cx="38404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Straight Arrow Connector 356"/>
          <p:cNvCxnSpPr/>
          <p:nvPr/>
        </p:nvCxnSpPr>
        <p:spPr bwMode="auto">
          <a:xfrm>
            <a:off x="4893640" y="4999328"/>
            <a:ext cx="0" cy="26665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59" name="Group 358"/>
          <p:cNvGrpSpPr/>
          <p:nvPr/>
        </p:nvGrpSpPr>
        <p:grpSpPr>
          <a:xfrm>
            <a:off x="5000400" y="5105007"/>
            <a:ext cx="1106841" cy="460785"/>
            <a:chOff x="507046" y="3634424"/>
            <a:chExt cx="1257639" cy="543214"/>
          </a:xfrm>
        </p:grpSpPr>
        <p:sp>
          <p:nvSpPr>
            <p:cNvPr id="360" name="Snip Same Side Corner Rectangle 35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1" name="TextBox 360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P98077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63" name="Group 362"/>
          <p:cNvGrpSpPr/>
          <p:nvPr/>
        </p:nvGrpSpPr>
        <p:grpSpPr>
          <a:xfrm>
            <a:off x="7790199" y="5225125"/>
            <a:ext cx="1106841" cy="458092"/>
            <a:chOff x="507046" y="4525112"/>
            <a:chExt cx="1257639" cy="540039"/>
          </a:xfrm>
        </p:grpSpPr>
        <p:sp>
          <p:nvSpPr>
            <p:cNvPr id="364" name="Snip Same Side Corner Rectangle 36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5" name="TextBox 364"/>
            <p:cNvSpPr txBox="1"/>
            <p:nvPr/>
          </p:nvSpPr>
          <p:spPr>
            <a:xfrm>
              <a:off x="507046" y="4530424"/>
              <a:ext cx="125763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CASP3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P42574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370" name="Elbow Connector 301"/>
          <p:cNvCxnSpPr/>
          <p:nvPr/>
        </p:nvCxnSpPr>
        <p:spPr bwMode="auto">
          <a:xfrm flipH="1">
            <a:off x="7470985" y="5424047"/>
            <a:ext cx="38404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Elbow Connector 301"/>
          <p:cNvCxnSpPr/>
          <p:nvPr/>
        </p:nvCxnSpPr>
        <p:spPr bwMode="auto">
          <a:xfrm>
            <a:off x="7122430" y="5278042"/>
            <a:ext cx="348555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6" name="Group 395"/>
          <p:cNvGrpSpPr/>
          <p:nvPr/>
        </p:nvGrpSpPr>
        <p:grpSpPr>
          <a:xfrm>
            <a:off x="2365021" y="5196564"/>
            <a:ext cx="1106841" cy="460785"/>
            <a:chOff x="507046" y="3634424"/>
            <a:chExt cx="1257639" cy="543214"/>
          </a:xfrm>
        </p:grpSpPr>
        <p:sp>
          <p:nvSpPr>
            <p:cNvPr id="397" name="Snip Same Side Corner Rectangle 39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8" name="TextBox 39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AKAP5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P24588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99" name="Elbow Connector 398"/>
          <p:cNvCxnSpPr/>
          <p:nvPr/>
        </p:nvCxnSpPr>
        <p:spPr bwMode="auto">
          <a:xfrm flipV="1">
            <a:off x="3393692" y="5004327"/>
            <a:ext cx="182880" cy="365760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0" name="Elbow Connector 179"/>
          <p:cNvCxnSpPr/>
          <p:nvPr/>
        </p:nvCxnSpPr>
        <p:spPr bwMode="auto">
          <a:xfrm rot="5400000" flipH="1" flipV="1">
            <a:off x="7206325" y="1911750"/>
            <a:ext cx="1311120" cy="457626"/>
          </a:xfrm>
          <a:prstGeom prst="bentConnector3">
            <a:avLst>
              <a:gd name="adj1" fmla="val 100619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01" name="Group 400"/>
          <p:cNvGrpSpPr/>
          <p:nvPr/>
        </p:nvGrpSpPr>
        <p:grpSpPr>
          <a:xfrm>
            <a:off x="7758126" y="2745247"/>
            <a:ext cx="1106841" cy="460785"/>
            <a:chOff x="507046" y="3634424"/>
            <a:chExt cx="1257639" cy="543214"/>
          </a:xfrm>
        </p:grpSpPr>
        <p:sp>
          <p:nvSpPr>
            <p:cNvPr id="402" name="Snip Same Side Corner Rectangle 40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3" name="TextBox 40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DOK3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Q7L591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04" name="Elbow Connector 301"/>
          <p:cNvCxnSpPr/>
          <p:nvPr/>
        </p:nvCxnSpPr>
        <p:spPr bwMode="auto">
          <a:xfrm flipH="1">
            <a:off x="7463592" y="2902856"/>
            <a:ext cx="38404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5" name="Group 404"/>
          <p:cNvGrpSpPr/>
          <p:nvPr/>
        </p:nvGrpSpPr>
        <p:grpSpPr>
          <a:xfrm>
            <a:off x="7738452" y="2176575"/>
            <a:ext cx="1106841" cy="460785"/>
            <a:chOff x="507046" y="3634424"/>
            <a:chExt cx="1257639" cy="543214"/>
          </a:xfrm>
        </p:grpSpPr>
        <p:sp>
          <p:nvSpPr>
            <p:cNvPr id="406" name="Snip Same Side Corner Rectangle 40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7" name="TextBox 40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DOK2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O60496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08" name="Elbow Connector 301"/>
          <p:cNvCxnSpPr/>
          <p:nvPr/>
        </p:nvCxnSpPr>
        <p:spPr bwMode="auto">
          <a:xfrm flipH="1">
            <a:off x="7443918" y="2334184"/>
            <a:ext cx="38404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9" name="Group 408"/>
          <p:cNvGrpSpPr/>
          <p:nvPr/>
        </p:nvGrpSpPr>
        <p:grpSpPr>
          <a:xfrm>
            <a:off x="6003625" y="2272518"/>
            <a:ext cx="1106841" cy="460785"/>
            <a:chOff x="507046" y="3634424"/>
            <a:chExt cx="1257639" cy="543214"/>
          </a:xfrm>
        </p:grpSpPr>
        <p:sp>
          <p:nvSpPr>
            <p:cNvPr id="410" name="Snip Same Side Corner Rectangle 4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1" name="TextBox 410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PRKAR2A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P13861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2036</TotalTime>
  <Words>144</Words>
  <Application>Microsoft Macintosh PowerPoint</Application>
  <PresentationFormat>On-screen Show (4:3)</PresentationFormat>
  <Paragraphs>109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192</cp:revision>
  <dcterms:created xsi:type="dcterms:W3CDTF">2014-02-16T01:31:59Z</dcterms:created>
  <dcterms:modified xsi:type="dcterms:W3CDTF">2016-03-15T22:19:56Z</dcterms:modified>
</cp:coreProperties>
</file>