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7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184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54" name="TextBox 53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3322097" y="2420389"/>
            <a:ext cx="715674" cy="246221"/>
            <a:chOff x="7630433" y="4757008"/>
            <a:chExt cx="862158" cy="350481"/>
          </a:xfrm>
        </p:grpSpPr>
        <p:sp>
          <p:nvSpPr>
            <p:cNvPr id="61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2" name="Text Box 163"/>
            <p:cNvSpPr txBox="1">
              <a:spLocks noChangeArrowheads="1"/>
            </p:cNvSpPr>
            <p:nvPr/>
          </p:nvSpPr>
          <p:spPr bwMode="auto">
            <a:xfrm>
              <a:off x="7630433" y="475700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3332257" y="2604485"/>
            <a:ext cx="715674" cy="246221"/>
            <a:chOff x="7612082" y="4423804"/>
            <a:chExt cx="862158" cy="350482"/>
          </a:xfrm>
        </p:grpSpPr>
        <p:sp>
          <p:nvSpPr>
            <p:cNvPr id="67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8" name="Text Box 169"/>
            <p:cNvSpPr txBox="1">
              <a:spLocks noChangeArrowheads="1"/>
            </p:cNvSpPr>
            <p:nvPr/>
          </p:nvSpPr>
          <p:spPr bwMode="auto">
            <a:xfrm>
              <a:off x="7612082" y="442380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59" y="2906"/>
            <a:ext cx="471581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>
                <a:solidFill>
                  <a:srgbClr val="FFBB07"/>
                </a:solidFill>
                <a:latin typeface="Arial Narrow" charset="0"/>
              </a:rPr>
              <a:t>Tyrosine-protein Kinase Lyn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307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P07948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60480" y="1018525"/>
            <a:ext cx="1015712" cy="1438278"/>
            <a:chOff x="3990873" y="2075221"/>
            <a:chExt cx="1015712" cy="1438278"/>
          </a:xfrm>
        </p:grpSpPr>
        <p:grpSp>
          <p:nvGrpSpPr>
            <p:cNvPr id="129" name="Group 128"/>
            <p:cNvGrpSpPr/>
            <p:nvPr/>
          </p:nvGrpSpPr>
          <p:grpSpPr>
            <a:xfrm>
              <a:off x="3990873" y="3051578"/>
              <a:ext cx="1015712" cy="461921"/>
              <a:chOff x="537046" y="349955"/>
              <a:chExt cx="1154094" cy="544552"/>
            </a:xfrm>
          </p:grpSpPr>
          <p:sp>
            <p:nvSpPr>
              <p:cNvPr id="130" name="Rounded Rectangle 129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Lyn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P07948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135312" y="2809318"/>
              <a:ext cx="715674" cy="246221"/>
              <a:chOff x="7630676" y="5324587"/>
              <a:chExt cx="862158" cy="350482"/>
            </a:xfrm>
          </p:grpSpPr>
          <p:sp>
            <p:nvSpPr>
              <p:cNvPr id="6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7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-Y508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135312" y="2625794"/>
              <a:ext cx="715674" cy="246221"/>
              <a:chOff x="7630676" y="5324587"/>
              <a:chExt cx="862158" cy="350482"/>
            </a:xfrm>
          </p:grpSpPr>
          <p:sp>
            <p:nvSpPr>
              <p:cNvPr id="8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-T503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4135312" y="2442270"/>
              <a:ext cx="715674" cy="246220"/>
              <a:chOff x="7620676" y="5019399"/>
              <a:chExt cx="862158" cy="350482"/>
            </a:xfrm>
          </p:grpSpPr>
          <p:sp>
            <p:nvSpPr>
              <p:cNvPr id="9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+T398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4135312" y="2258746"/>
              <a:ext cx="715674" cy="246220"/>
              <a:chOff x="7620676" y="5019399"/>
              <a:chExt cx="862158" cy="350482"/>
            </a:xfrm>
          </p:grpSpPr>
          <p:sp>
            <p:nvSpPr>
              <p:cNvPr id="9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+Y397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135312" y="2075221"/>
              <a:ext cx="715674" cy="246221"/>
              <a:chOff x="7630676" y="5324587"/>
              <a:chExt cx="862158" cy="350482"/>
            </a:xfrm>
          </p:grpSpPr>
          <p:sp>
            <p:nvSpPr>
              <p:cNvPr id="10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-Y266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102" name="Straight Connector 101"/>
          <p:cNvCxnSpPr/>
          <p:nvPr/>
        </p:nvCxnSpPr>
        <p:spPr bwMode="auto">
          <a:xfrm flipH="1">
            <a:off x="4160259" y="2208994"/>
            <a:ext cx="1463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" name="Elbow Connector 102"/>
          <p:cNvCxnSpPr/>
          <p:nvPr/>
        </p:nvCxnSpPr>
        <p:spPr bwMode="auto">
          <a:xfrm rot="16200000" flipV="1">
            <a:off x="3671257" y="1583057"/>
            <a:ext cx="872879" cy="357085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4" name="Group 103"/>
          <p:cNvGrpSpPr/>
          <p:nvPr/>
        </p:nvGrpSpPr>
        <p:grpSpPr>
          <a:xfrm>
            <a:off x="40407" y="916004"/>
            <a:ext cx="1015712" cy="461921"/>
            <a:chOff x="537046" y="349955"/>
            <a:chExt cx="1154094" cy="544552"/>
          </a:xfrm>
        </p:grpSpPr>
        <p:sp>
          <p:nvSpPr>
            <p:cNvPr id="105" name="Rounded Rectangle 10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07" name="Straight Arrow Connector 106"/>
          <p:cNvCxnSpPr/>
          <p:nvPr/>
        </p:nvCxnSpPr>
        <p:spPr bwMode="auto">
          <a:xfrm>
            <a:off x="988280" y="1147653"/>
            <a:ext cx="202076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Elbow Connector 6"/>
          <p:cNvCxnSpPr/>
          <p:nvPr/>
        </p:nvCxnSpPr>
        <p:spPr bwMode="auto">
          <a:xfrm rot="16200000" flipH="1">
            <a:off x="2858064" y="1284142"/>
            <a:ext cx="706116" cy="424483"/>
          </a:xfrm>
          <a:prstGeom prst="bentConnector3">
            <a:avLst>
              <a:gd name="adj1" fmla="val 10036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8" name="Group 107"/>
          <p:cNvGrpSpPr/>
          <p:nvPr/>
        </p:nvGrpSpPr>
        <p:grpSpPr>
          <a:xfrm>
            <a:off x="40407" y="1446242"/>
            <a:ext cx="1015712" cy="461921"/>
            <a:chOff x="537046" y="349955"/>
            <a:chExt cx="1154094" cy="544552"/>
          </a:xfrm>
        </p:grpSpPr>
        <p:sp>
          <p:nvSpPr>
            <p:cNvPr id="109" name="Rounded Rectangle 1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CTK/MATK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P42679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 bwMode="auto">
          <a:xfrm flipV="1">
            <a:off x="2921993" y="1916836"/>
            <a:ext cx="501856" cy="216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Elbow Connector 14"/>
          <p:cNvCxnSpPr/>
          <p:nvPr/>
        </p:nvCxnSpPr>
        <p:spPr bwMode="auto">
          <a:xfrm rot="5400000">
            <a:off x="960357" y="1307596"/>
            <a:ext cx="406022" cy="27968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2" name="Group 111"/>
          <p:cNvGrpSpPr/>
          <p:nvPr/>
        </p:nvGrpSpPr>
        <p:grpSpPr>
          <a:xfrm>
            <a:off x="1546594" y="5683099"/>
            <a:ext cx="1106841" cy="466427"/>
            <a:chOff x="507046" y="3634424"/>
            <a:chExt cx="1257639" cy="549865"/>
          </a:xfrm>
        </p:grpSpPr>
        <p:sp>
          <p:nvSpPr>
            <p:cNvPr id="113" name="Snip Same Side Corner Rectangle 11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GP6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Q9HCN6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6950272" y="3698441"/>
            <a:ext cx="1106841" cy="466427"/>
            <a:chOff x="507046" y="3634424"/>
            <a:chExt cx="1257639" cy="549865"/>
          </a:xfrm>
        </p:grpSpPr>
        <p:sp>
          <p:nvSpPr>
            <p:cNvPr id="118" name="Snip Same Side Corner Rectangle 11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LIME1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Q9H400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" name="Straight Arrow Connector 20"/>
          <p:cNvCxnSpPr/>
          <p:nvPr/>
        </p:nvCxnSpPr>
        <p:spPr bwMode="auto">
          <a:xfrm>
            <a:off x="8046911" y="760353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0" name="Group 119"/>
          <p:cNvGrpSpPr/>
          <p:nvPr/>
        </p:nvGrpSpPr>
        <p:grpSpPr>
          <a:xfrm>
            <a:off x="40407" y="2495807"/>
            <a:ext cx="1015712" cy="461921"/>
            <a:chOff x="537046" y="349955"/>
            <a:chExt cx="1154094" cy="544552"/>
          </a:xfrm>
        </p:grpSpPr>
        <p:sp>
          <p:nvSpPr>
            <p:cNvPr id="121" name="Rounded Rectangle 12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Tec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P42680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24" name="Elbow Connector 123"/>
          <p:cNvCxnSpPr/>
          <p:nvPr/>
        </p:nvCxnSpPr>
        <p:spPr bwMode="auto">
          <a:xfrm rot="5400000">
            <a:off x="2626340" y="2839544"/>
            <a:ext cx="1072845" cy="481537"/>
          </a:xfrm>
          <a:prstGeom prst="bentConnector3">
            <a:avLst>
              <a:gd name="adj1" fmla="val -1139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3167456" y="2878517"/>
            <a:ext cx="1015712" cy="461921"/>
            <a:chOff x="537046" y="349955"/>
            <a:chExt cx="1154094" cy="544552"/>
          </a:xfrm>
        </p:grpSpPr>
        <p:sp>
          <p:nvSpPr>
            <p:cNvPr id="126" name="Rounded Rectangle 12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P36888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28" name="Straight Arrow Connector 127"/>
          <p:cNvCxnSpPr/>
          <p:nvPr/>
        </p:nvCxnSpPr>
        <p:spPr bwMode="auto">
          <a:xfrm flipH="1" flipV="1">
            <a:off x="2932153" y="3107497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6" name="Group 135"/>
          <p:cNvGrpSpPr/>
          <p:nvPr/>
        </p:nvGrpSpPr>
        <p:grpSpPr>
          <a:xfrm>
            <a:off x="3150320" y="4097212"/>
            <a:ext cx="1106841" cy="466428"/>
            <a:chOff x="507046" y="3634424"/>
            <a:chExt cx="1257639" cy="549867"/>
          </a:xfrm>
        </p:grpSpPr>
        <p:sp>
          <p:nvSpPr>
            <p:cNvPr id="137" name="Snip Same Side Corner Rectangle 1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07046" y="3639738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CD79A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P11912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565683" y="3391304"/>
            <a:ext cx="1106841" cy="466427"/>
            <a:chOff x="507046" y="3634424"/>
            <a:chExt cx="1257639" cy="549865"/>
          </a:xfrm>
        </p:grpSpPr>
        <p:sp>
          <p:nvSpPr>
            <p:cNvPr id="142" name="Snip Same Side Corner Rectangle 1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THEMIS2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Q5TEJ8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0" name="Elbow Connector 149"/>
          <p:cNvCxnSpPr/>
          <p:nvPr/>
        </p:nvCxnSpPr>
        <p:spPr bwMode="auto">
          <a:xfrm rot="16200000" flipH="1">
            <a:off x="2791116" y="4322679"/>
            <a:ext cx="3171535" cy="33"/>
          </a:xfrm>
          <a:prstGeom prst="bentConnector3">
            <a:avLst>
              <a:gd name="adj1" fmla="val -295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 bwMode="auto">
          <a:xfrm flipV="1">
            <a:off x="4151353" y="3641016"/>
            <a:ext cx="225547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5" name="Straight Arrow Connector 154"/>
          <p:cNvCxnSpPr/>
          <p:nvPr/>
        </p:nvCxnSpPr>
        <p:spPr bwMode="auto">
          <a:xfrm flipH="1" flipV="1">
            <a:off x="2929284" y="3645680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6" name="Group 155"/>
          <p:cNvGrpSpPr/>
          <p:nvPr/>
        </p:nvGrpSpPr>
        <p:grpSpPr>
          <a:xfrm>
            <a:off x="3137922" y="3447076"/>
            <a:ext cx="1106841" cy="466427"/>
            <a:chOff x="473789" y="5344549"/>
            <a:chExt cx="1257639" cy="549865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MUC1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P15941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546594" y="5148428"/>
            <a:ext cx="1106841" cy="466427"/>
            <a:chOff x="507046" y="3634424"/>
            <a:chExt cx="1257639" cy="549865"/>
          </a:xfrm>
        </p:grpSpPr>
        <p:sp>
          <p:nvSpPr>
            <p:cNvPr id="164" name="Snip Same Side Corner Rectangle 16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ADAM15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40407" y="1986638"/>
            <a:ext cx="1015712" cy="461921"/>
            <a:chOff x="537046" y="349955"/>
            <a:chExt cx="1154094" cy="544552"/>
          </a:xfrm>
        </p:grpSpPr>
        <p:sp>
          <p:nvSpPr>
            <p:cNvPr id="167" name="Rounded Rectangle 16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Kit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P10721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4482873" y="5148428"/>
            <a:ext cx="1106841" cy="466427"/>
            <a:chOff x="507046" y="3634424"/>
            <a:chExt cx="1257639" cy="549865"/>
          </a:xfrm>
        </p:grpSpPr>
        <p:sp>
          <p:nvSpPr>
            <p:cNvPr id="172" name="Snip Same Side Corner Rectangle 1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PPP1R15A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O75807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4482873" y="4620566"/>
            <a:ext cx="1106841" cy="466427"/>
            <a:chOff x="507046" y="3634424"/>
            <a:chExt cx="1257639" cy="549865"/>
          </a:xfrm>
        </p:grpSpPr>
        <p:sp>
          <p:nvSpPr>
            <p:cNvPr id="178" name="Snip Same Side Corner Rectangle 17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CBLC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Q9ULV8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4482873" y="5683099"/>
            <a:ext cx="1106841" cy="466427"/>
            <a:chOff x="507046" y="4525112"/>
            <a:chExt cx="1257639" cy="549865"/>
          </a:xfrm>
        </p:grpSpPr>
        <p:sp>
          <p:nvSpPr>
            <p:cNvPr id="184" name="Snip Same Side Corner Rectangle 18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PDE4A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P27815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3128546" y="5683099"/>
            <a:ext cx="1106841" cy="466427"/>
            <a:chOff x="507046" y="3634424"/>
            <a:chExt cx="1257639" cy="549865"/>
          </a:xfrm>
        </p:grpSpPr>
        <p:sp>
          <p:nvSpPr>
            <p:cNvPr id="188" name="Snip Same Side Corner Rectangle 18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575843" y="4620566"/>
            <a:ext cx="1106841" cy="466427"/>
            <a:chOff x="507046" y="3634424"/>
            <a:chExt cx="1257639" cy="549865"/>
          </a:xfrm>
        </p:grpSpPr>
        <p:sp>
          <p:nvSpPr>
            <p:cNvPr id="196" name="Snip Same Side Corner Rectangle 1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CSF2RB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P32927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-20460" y="5528054"/>
            <a:ext cx="1106841" cy="464212"/>
            <a:chOff x="3740102" y="2066168"/>
            <a:chExt cx="1257639" cy="547253"/>
          </a:xfrm>
        </p:grpSpPr>
        <p:sp>
          <p:nvSpPr>
            <p:cNvPr id="200" name="Rounded Rectangle 19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PTPN6/SHP-1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P29350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3029361" y="5152612"/>
            <a:ext cx="1297519" cy="458059"/>
            <a:chOff x="387152" y="3634424"/>
            <a:chExt cx="1474295" cy="540000"/>
          </a:xfrm>
        </p:grpSpPr>
        <p:sp>
          <p:nvSpPr>
            <p:cNvPr id="203" name="Snip Same Side Corner Rectangle 2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87152" y="3639736"/>
              <a:ext cx="1474295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UNQ5783/SCIMP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Q6UWF3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3150320" y="4620566"/>
            <a:ext cx="1106841" cy="466427"/>
            <a:chOff x="507046" y="3634424"/>
            <a:chExt cx="1257639" cy="549865"/>
          </a:xfrm>
        </p:grpSpPr>
        <p:sp>
          <p:nvSpPr>
            <p:cNvPr id="213" name="Snip Same Side Corner Rectangle 21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ANKRD54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Q6NXT1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5" name="Straight Arrow Connector 214"/>
          <p:cNvCxnSpPr/>
          <p:nvPr/>
        </p:nvCxnSpPr>
        <p:spPr bwMode="auto">
          <a:xfrm flipV="1">
            <a:off x="4161513" y="4851799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7" name="Group 216"/>
          <p:cNvGrpSpPr/>
          <p:nvPr/>
        </p:nvGrpSpPr>
        <p:grpSpPr>
          <a:xfrm>
            <a:off x="4482873" y="803078"/>
            <a:ext cx="1106841" cy="464212"/>
            <a:chOff x="3740102" y="2066168"/>
            <a:chExt cx="1257639" cy="547253"/>
          </a:xfrm>
        </p:grpSpPr>
        <p:sp>
          <p:nvSpPr>
            <p:cNvPr id="218" name="Rounded Rectangle 21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CD45/PTPRC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P08575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60" name="Straight Connector 259"/>
          <p:cNvCxnSpPr/>
          <p:nvPr/>
        </p:nvCxnSpPr>
        <p:spPr bwMode="auto">
          <a:xfrm flipV="1">
            <a:off x="1294074" y="2242187"/>
            <a:ext cx="10678" cy="351632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Straight Arrow Connector 260"/>
          <p:cNvCxnSpPr/>
          <p:nvPr/>
        </p:nvCxnSpPr>
        <p:spPr bwMode="auto">
          <a:xfrm>
            <a:off x="1050243" y="2256645"/>
            <a:ext cx="2748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2" name="Straight Arrow Connector 261"/>
          <p:cNvCxnSpPr/>
          <p:nvPr/>
        </p:nvCxnSpPr>
        <p:spPr bwMode="auto">
          <a:xfrm>
            <a:off x="1003750" y="5078285"/>
            <a:ext cx="31116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3" name="Straight Arrow Connector 262"/>
          <p:cNvCxnSpPr/>
          <p:nvPr/>
        </p:nvCxnSpPr>
        <p:spPr bwMode="auto">
          <a:xfrm>
            <a:off x="998925" y="5758510"/>
            <a:ext cx="3159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9" name="Straight Arrow Connector 268"/>
          <p:cNvCxnSpPr/>
          <p:nvPr/>
        </p:nvCxnSpPr>
        <p:spPr bwMode="auto">
          <a:xfrm>
            <a:off x="2997381" y="1692156"/>
            <a:ext cx="4256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5" name="Elbow Connector 274"/>
          <p:cNvCxnSpPr/>
          <p:nvPr/>
        </p:nvCxnSpPr>
        <p:spPr bwMode="auto">
          <a:xfrm>
            <a:off x="1294074" y="1235556"/>
            <a:ext cx="1671605" cy="683442"/>
          </a:xfrm>
          <a:prstGeom prst="bentConnector3">
            <a:avLst>
              <a:gd name="adj1" fmla="val 96192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6" name="Group 205"/>
          <p:cNvGrpSpPr/>
          <p:nvPr/>
        </p:nvGrpSpPr>
        <p:grpSpPr>
          <a:xfrm>
            <a:off x="32249" y="4831343"/>
            <a:ext cx="1015712" cy="461921"/>
            <a:chOff x="537046" y="349955"/>
            <a:chExt cx="1154094" cy="544552"/>
          </a:xfrm>
        </p:grpSpPr>
        <p:sp>
          <p:nvSpPr>
            <p:cNvPr id="207" name="Rounded Rectangle 20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Abl1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182268" y="4609404"/>
            <a:ext cx="715674" cy="246220"/>
            <a:chOff x="7620676" y="5019399"/>
            <a:chExt cx="862158" cy="350482"/>
          </a:xfrm>
        </p:grpSpPr>
        <p:sp>
          <p:nvSpPr>
            <p:cNvPr id="22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+Y393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182268" y="4410424"/>
            <a:ext cx="715674" cy="246220"/>
            <a:chOff x="7620676" y="5019399"/>
            <a:chExt cx="862158" cy="350482"/>
          </a:xfrm>
        </p:grpSpPr>
        <p:sp>
          <p:nvSpPr>
            <p:cNvPr id="22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6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+Y226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182268" y="4211446"/>
            <a:ext cx="715674" cy="246221"/>
            <a:chOff x="7592082" y="6000910"/>
            <a:chExt cx="862158" cy="350482"/>
          </a:xfrm>
        </p:grpSpPr>
        <p:sp>
          <p:nvSpPr>
            <p:cNvPr id="22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182268" y="4012468"/>
            <a:ext cx="715674" cy="246221"/>
            <a:chOff x="7592082" y="6000910"/>
            <a:chExt cx="862158" cy="350482"/>
          </a:xfrm>
        </p:grpSpPr>
        <p:sp>
          <p:nvSpPr>
            <p:cNvPr id="23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Y185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182268" y="3843970"/>
            <a:ext cx="715674" cy="246221"/>
            <a:chOff x="7592082" y="6000910"/>
            <a:chExt cx="862158" cy="350482"/>
          </a:xfrm>
        </p:grpSpPr>
        <p:sp>
          <p:nvSpPr>
            <p:cNvPr id="23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Y172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182268" y="3652613"/>
            <a:ext cx="715674" cy="246220"/>
            <a:chOff x="7620676" y="5019399"/>
            <a:chExt cx="862158" cy="350482"/>
          </a:xfrm>
        </p:grpSpPr>
        <p:sp>
          <p:nvSpPr>
            <p:cNvPr id="23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+Y139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9" name="Group 238"/>
          <p:cNvGrpSpPr/>
          <p:nvPr/>
        </p:nvGrpSpPr>
        <p:grpSpPr>
          <a:xfrm>
            <a:off x="182268" y="3461255"/>
            <a:ext cx="715674" cy="246221"/>
            <a:chOff x="7592082" y="6000910"/>
            <a:chExt cx="862158" cy="350482"/>
          </a:xfrm>
        </p:grpSpPr>
        <p:sp>
          <p:nvSpPr>
            <p:cNvPr id="24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Y128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82268" y="3269897"/>
            <a:ext cx="715674" cy="246221"/>
            <a:chOff x="7592082" y="6000910"/>
            <a:chExt cx="862158" cy="350482"/>
          </a:xfrm>
        </p:grpSpPr>
        <p:sp>
          <p:nvSpPr>
            <p:cNvPr id="24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182268" y="3078540"/>
            <a:ext cx="715674" cy="246220"/>
            <a:chOff x="7620676" y="5019399"/>
            <a:chExt cx="862158" cy="350482"/>
          </a:xfrm>
        </p:grpSpPr>
        <p:sp>
          <p:nvSpPr>
            <p:cNvPr id="24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797213" y="3195032"/>
            <a:ext cx="1015712" cy="679024"/>
            <a:chOff x="8761357" y="1792180"/>
            <a:chExt cx="1015712" cy="679024"/>
          </a:xfrm>
        </p:grpSpPr>
        <p:grpSp>
          <p:nvGrpSpPr>
            <p:cNvPr id="251" name="Group 250"/>
            <p:cNvGrpSpPr/>
            <p:nvPr/>
          </p:nvGrpSpPr>
          <p:grpSpPr>
            <a:xfrm>
              <a:off x="8761357" y="2009283"/>
              <a:ext cx="1015712" cy="461921"/>
              <a:chOff x="550901" y="1139280"/>
              <a:chExt cx="1154094" cy="544552"/>
            </a:xfrm>
          </p:grpSpPr>
          <p:sp>
            <p:nvSpPr>
              <p:cNvPr id="252" name="Rounded Rectangle 25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3" name="Rectangle 252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Bcr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P11274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>
              <a:off x="8911376" y="1792180"/>
              <a:ext cx="715674" cy="246220"/>
              <a:chOff x="7620676" y="5019399"/>
              <a:chExt cx="862158" cy="350482"/>
            </a:xfrm>
          </p:grpSpPr>
          <p:sp>
            <p:nvSpPr>
              <p:cNvPr id="25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+Y177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4528437" y="2303740"/>
            <a:ext cx="1015712" cy="891430"/>
            <a:chOff x="8759422" y="2568155"/>
            <a:chExt cx="1015712" cy="891430"/>
          </a:xfrm>
        </p:grpSpPr>
        <p:grpSp>
          <p:nvGrpSpPr>
            <p:cNvPr id="258" name="Group 257"/>
            <p:cNvGrpSpPr/>
            <p:nvPr/>
          </p:nvGrpSpPr>
          <p:grpSpPr>
            <a:xfrm>
              <a:off x="8759422" y="2997664"/>
              <a:ext cx="1015712" cy="461921"/>
              <a:chOff x="537046" y="349955"/>
              <a:chExt cx="1154094" cy="544552"/>
            </a:xfrm>
          </p:grpSpPr>
          <p:sp>
            <p:nvSpPr>
              <p:cNvPr id="259" name="Rounded Rectangle 258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Btk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Q06187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265" name="Group 264"/>
            <p:cNvGrpSpPr/>
            <p:nvPr/>
          </p:nvGrpSpPr>
          <p:grpSpPr>
            <a:xfrm>
              <a:off x="8915704" y="2771258"/>
              <a:ext cx="715674" cy="246220"/>
              <a:chOff x="7620676" y="5019399"/>
              <a:chExt cx="862158" cy="350482"/>
            </a:xfrm>
          </p:grpSpPr>
          <p:sp>
            <p:nvSpPr>
              <p:cNvPr id="26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+Y551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8" name="Group 267"/>
            <p:cNvGrpSpPr/>
            <p:nvPr/>
          </p:nvGrpSpPr>
          <p:grpSpPr>
            <a:xfrm>
              <a:off x="8918348" y="2568155"/>
              <a:ext cx="715674" cy="246220"/>
              <a:chOff x="7620676" y="5019399"/>
              <a:chExt cx="862158" cy="350482"/>
            </a:xfrm>
          </p:grpSpPr>
          <p:sp>
            <p:nvSpPr>
              <p:cNvPr id="27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+Y223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6995836" y="617471"/>
            <a:ext cx="1015712" cy="678696"/>
            <a:chOff x="8696173" y="3908752"/>
            <a:chExt cx="1015712" cy="678696"/>
          </a:xfrm>
        </p:grpSpPr>
        <p:grpSp>
          <p:nvGrpSpPr>
            <p:cNvPr id="276" name="Group 275"/>
            <p:cNvGrpSpPr/>
            <p:nvPr/>
          </p:nvGrpSpPr>
          <p:grpSpPr>
            <a:xfrm>
              <a:off x="8696173" y="4125527"/>
              <a:ext cx="1015712" cy="461921"/>
              <a:chOff x="550901" y="1139280"/>
              <a:chExt cx="1154094" cy="544552"/>
            </a:xfrm>
          </p:grpSpPr>
          <p:sp>
            <p:nvSpPr>
              <p:cNvPr id="277" name="Rounded Rectangle 276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P24941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79" name="Group 278"/>
            <p:cNvGrpSpPr/>
            <p:nvPr/>
          </p:nvGrpSpPr>
          <p:grpSpPr>
            <a:xfrm>
              <a:off x="8858463" y="3908752"/>
              <a:ext cx="715674" cy="246221"/>
              <a:chOff x="7630676" y="5324587"/>
              <a:chExt cx="862158" cy="350482"/>
            </a:xfrm>
          </p:grpSpPr>
          <p:sp>
            <p:nvSpPr>
              <p:cNvPr id="28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82" name="Group 281"/>
          <p:cNvGrpSpPr/>
          <p:nvPr/>
        </p:nvGrpSpPr>
        <p:grpSpPr>
          <a:xfrm>
            <a:off x="6995836" y="1330451"/>
            <a:ext cx="1015712" cy="678696"/>
            <a:chOff x="8696173" y="3908752"/>
            <a:chExt cx="1015712" cy="678696"/>
          </a:xfrm>
        </p:grpSpPr>
        <p:grpSp>
          <p:nvGrpSpPr>
            <p:cNvPr id="283" name="Group 282"/>
            <p:cNvGrpSpPr/>
            <p:nvPr/>
          </p:nvGrpSpPr>
          <p:grpSpPr>
            <a:xfrm>
              <a:off x="8696173" y="4125527"/>
              <a:ext cx="1015712" cy="461921"/>
              <a:chOff x="550901" y="1139280"/>
              <a:chExt cx="1154094" cy="544552"/>
            </a:xfrm>
          </p:grpSpPr>
          <p:sp>
            <p:nvSpPr>
              <p:cNvPr id="287" name="Rounded Rectangle 286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CDK4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P11802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84" name="Group 283"/>
            <p:cNvGrpSpPr/>
            <p:nvPr/>
          </p:nvGrpSpPr>
          <p:grpSpPr>
            <a:xfrm>
              <a:off x="8858463" y="3908752"/>
              <a:ext cx="715674" cy="246221"/>
              <a:chOff x="7630676" y="5324587"/>
              <a:chExt cx="862158" cy="350482"/>
            </a:xfrm>
          </p:grpSpPr>
          <p:sp>
            <p:nvSpPr>
              <p:cNvPr id="285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6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5739987" y="3885707"/>
            <a:ext cx="1130165" cy="1048230"/>
            <a:chOff x="8696960" y="5339023"/>
            <a:chExt cx="1130165" cy="1048230"/>
          </a:xfrm>
        </p:grpSpPr>
        <p:grpSp>
          <p:nvGrpSpPr>
            <p:cNvPr id="289" name="Group 288"/>
            <p:cNvGrpSpPr/>
            <p:nvPr/>
          </p:nvGrpSpPr>
          <p:grpSpPr>
            <a:xfrm>
              <a:off x="8696960" y="5942165"/>
              <a:ext cx="1130165" cy="445088"/>
              <a:chOff x="467031" y="1139280"/>
              <a:chExt cx="1284140" cy="524707"/>
            </a:xfrm>
          </p:grpSpPr>
          <p:sp>
            <p:nvSpPr>
              <p:cNvPr id="290" name="Rounded Rectangle 289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67031" y="1139280"/>
                <a:ext cx="1284140" cy="514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CK2</a:t>
                </a:r>
                <a:r>
                  <a:rPr lang="en-US" sz="10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a</a:t>
                </a: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1/CSNK2A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P68400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8863565" y="5716264"/>
              <a:ext cx="715674" cy="246221"/>
              <a:chOff x="7592082" y="6000910"/>
              <a:chExt cx="862158" cy="350482"/>
            </a:xfrm>
          </p:grpSpPr>
          <p:sp>
            <p:nvSpPr>
              <p:cNvPr id="29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Y255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95" name="Group 294"/>
            <p:cNvGrpSpPr/>
            <p:nvPr/>
          </p:nvGrpSpPr>
          <p:grpSpPr>
            <a:xfrm>
              <a:off x="8863565" y="5523558"/>
              <a:ext cx="715674" cy="246220"/>
              <a:chOff x="7620676" y="5019399"/>
              <a:chExt cx="862158" cy="350482"/>
            </a:xfrm>
          </p:grpSpPr>
          <p:sp>
            <p:nvSpPr>
              <p:cNvPr id="29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+S194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98" name="Group 297"/>
            <p:cNvGrpSpPr/>
            <p:nvPr/>
          </p:nvGrpSpPr>
          <p:grpSpPr>
            <a:xfrm>
              <a:off x="8863565" y="5339023"/>
              <a:ext cx="715674" cy="246221"/>
              <a:chOff x="7592082" y="6000910"/>
              <a:chExt cx="862158" cy="350482"/>
            </a:xfrm>
          </p:grpSpPr>
          <p:sp>
            <p:nvSpPr>
              <p:cNvPr id="29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78953" y="1254833"/>
            <a:ext cx="1106841" cy="860475"/>
            <a:chOff x="2277266" y="1915289"/>
            <a:chExt cx="1106841" cy="860475"/>
          </a:xfrm>
        </p:grpSpPr>
        <p:grpSp>
          <p:nvGrpSpPr>
            <p:cNvPr id="146" name="Group 145"/>
            <p:cNvGrpSpPr/>
            <p:nvPr/>
          </p:nvGrpSpPr>
          <p:grpSpPr>
            <a:xfrm>
              <a:off x="2277266" y="2309337"/>
              <a:ext cx="1106841" cy="466427"/>
              <a:chOff x="507046" y="3634424"/>
              <a:chExt cx="1257639" cy="549865"/>
            </a:xfrm>
          </p:grpSpPr>
          <p:sp>
            <p:nvSpPr>
              <p:cNvPr id="147" name="Snip Same Side Corner Rectangle 146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EpoR</a:t>
                </a:r>
                <a:endParaRPr lang="en-US" sz="1100" dirty="0" smtClean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P19235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01" name="Group 300"/>
            <p:cNvGrpSpPr/>
            <p:nvPr/>
          </p:nvGrpSpPr>
          <p:grpSpPr>
            <a:xfrm>
              <a:off x="2473057" y="2087557"/>
              <a:ext cx="715674" cy="246221"/>
              <a:chOff x="7592082" y="6000910"/>
              <a:chExt cx="862158" cy="350482"/>
            </a:xfrm>
          </p:grpSpPr>
          <p:sp>
            <p:nvSpPr>
              <p:cNvPr id="30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Y504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04" name="Group 303"/>
            <p:cNvGrpSpPr/>
            <p:nvPr/>
          </p:nvGrpSpPr>
          <p:grpSpPr>
            <a:xfrm>
              <a:off x="2477700" y="1915289"/>
              <a:ext cx="715674" cy="246221"/>
              <a:chOff x="7592082" y="6000910"/>
              <a:chExt cx="862158" cy="350482"/>
            </a:xfrm>
          </p:grpSpPr>
          <p:sp>
            <p:nvSpPr>
              <p:cNvPr id="30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Y489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08" name="Group 307"/>
          <p:cNvGrpSpPr/>
          <p:nvPr/>
        </p:nvGrpSpPr>
        <p:grpSpPr>
          <a:xfrm>
            <a:off x="1771426" y="4389109"/>
            <a:ext cx="715674" cy="246221"/>
            <a:chOff x="7592082" y="6000910"/>
            <a:chExt cx="862158" cy="350482"/>
          </a:xfrm>
        </p:grpSpPr>
        <p:sp>
          <p:nvSpPr>
            <p:cNvPr id="30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0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Y822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1771426" y="4215952"/>
            <a:ext cx="715674" cy="246221"/>
            <a:chOff x="7592082" y="6000910"/>
            <a:chExt cx="862158" cy="350482"/>
          </a:xfrm>
        </p:grpSpPr>
        <p:sp>
          <p:nvSpPr>
            <p:cNvPr id="31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Y822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1771426" y="4042794"/>
            <a:ext cx="715674" cy="246221"/>
            <a:chOff x="7592082" y="6000910"/>
            <a:chExt cx="862158" cy="350482"/>
          </a:xfrm>
        </p:grpSpPr>
        <p:sp>
          <p:nvSpPr>
            <p:cNvPr id="3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1771426" y="3869636"/>
            <a:ext cx="715674" cy="246221"/>
            <a:chOff x="7592082" y="6000910"/>
            <a:chExt cx="862158" cy="350482"/>
          </a:xfrm>
        </p:grpSpPr>
        <p:sp>
          <p:nvSpPr>
            <p:cNvPr id="31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482873" y="3897274"/>
            <a:ext cx="1106841" cy="671831"/>
            <a:chOff x="5520198" y="1560530"/>
            <a:chExt cx="1106841" cy="671831"/>
          </a:xfrm>
        </p:grpSpPr>
        <p:grpSp>
          <p:nvGrpSpPr>
            <p:cNvPr id="248" name="Group 247"/>
            <p:cNvGrpSpPr/>
            <p:nvPr/>
          </p:nvGrpSpPr>
          <p:grpSpPr>
            <a:xfrm>
              <a:off x="5520198" y="1765934"/>
              <a:ext cx="1106841" cy="466427"/>
              <a:chOff x="507046" y="3634424"/>
              <a:chExt cx="1257639" cy="549865"/>
            </a:xfrm>
          </p:grpSpPr>
          <p:sp>
            <p:nvSpPr>
              <p:cNvPr id="249" name="Snip Same Side Corner Rectangle 248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0" name="TextBox 249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HCLS1/HS1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P14317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30" name="Group 329"/>
            <p:cNvGrpSpPr/>
            <p:nvPr/>
          </p:nvGrpSpPr>
          <p:grpSpPr>
            <a:xfrm>
              <a:off x="5716486" y="1560530"/>
              <a:ext cx="715674" cy="246220"/>
              <a:chOff x="7620676" y="5019399"/>
              <a:chExt cx="862158" cy="350482"/>
            </a:xfrm>
          </p:grpSpPr>
          <p:sp>
            <p:nvSpPr>
              <p:cNvPr id="33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+Y222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45" name="Group 344"/>
          <p:cNvGrpSpPr/>
          <p:nvPr/>
        </p:nvGrpSpPr>
        <p:grpSpPr>
          <a:xfrm>
            <a:off x="5751649" y="5652080"/>
            <a:ext cx="1106841" cy="854290"/>
            <a:chOff x="7540664" y="5693359"/>
            <a:chExt cx="1106841" cy="854290"/>
          </a:xfrm>
        </p:grpSpPr>
        <p:grpSp>
          <p:nvGrpSpPr>
            <p:cNvPr id="336" name="Group 335"/>
            <p:cNvGrpSpPr/>
            <p:nvPr/>
          </p:nvGrpSpPr>
          <p:grpSpPr>
            <a:xfrm>
              <a:off x="7540664" y="6081222"/>
              <a:ext cx="1106841" cy="466427"/>
              <a:chOff x="507046" y="4525112"/>
              <a:chExt cx="1257639" cy="549865"/>
            </a:xfrm>
          </p:grpSpPr>
          <p:sp>
            <p:nvSpPr>
              <p:cNvPr id="337" name="Snip Same Side Corner Rectangle 336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38" name="TextBox 337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NMT1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P30419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339" name="Group 338"/>
            <p:cNvGrpSpPr/>
            <p:nvPr/>
          </p:nvGrpSpPr>
          <p:grpSpPr>
            <a:xfrm>
              <a:off x="7736247" y="5852054"/>
              <a:ext cx="715674" cy="246220"/>
              <a:chOff x="7620676" y="5019399"/>
              <a:chExt cx="862158" cy="350482"/>
            </a:xfrm>
          </p:grpSpPr>
          <p:sp>
            <p:nvSpPr>
              <p:cNvPr id="34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4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+Y180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42" name="Group 341"/>
            <p:cNvGrpSpPr/>
            <p:nvPr/>
          </p:nvGrpSpPr>
          <p:grpSpPr>
            <a:xfrm>
              <a:off x="7736247" y="5693359"/>
              <a:ext cx="715674" cy="246221"/>
              <a:chOff x="7592082" y="6000910"/>
              <a:chExt cx="862158" cy="350482"/>
            </a:xfrm>
          </p:grpSpPr>
          <p:sp>
            <p:nvSpPr>
              <p:cNvPr id="34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4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32" name="Group 131"/>
          <p:cNvGrpSpPr/>
          <p:nvPr/>
        </p:nvGrpSpPr>
        <p:grpSpPr>
          <a:xfrm>
            <a:off x="5751649" y="4962083"/>
            <a:ext cx="1106841" cy="680121"/>
            <a:chOff x="7539951" y="4852772"/>
            <a:chExt cx="1106841" cy="680121"/>
          </a:xfrm>
        </p:grpSpPr>
        <p:grpSp>
          <p:nvGrpSpPr>
            <p:cNvPr id="346" name="Group 345"/>
            <p:cNvGrpSpPr/>
            <p:nvPr/>
          </p:nvGrpSpPr>
          <p:grpSpPr>
            <a:xfrm>
              <a:off x="7539951" y="5066463"/>
              <a:ext cx="1106841" cy="466430"/>
              <a:chOff x="507046" y="3634424"/>
              <a:chExt cx="1257639" cy="549869"/>
            </a:xfrm>
          </p:grpSpPr>
          <p:sp>
            <p:nvSpPr>
              <p:cNvPr id="347" name="Snip Same Side Corner Rectangle 346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>
                <a:off x="507046" y="3639740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p27Kip1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P46527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49" name="Group 348"/>
            <p:cNvGrpSpPr/>
            <p:nvPr/>
          </p:nvGrpSpPr>
          <p:grpSpPr>
            <a:xfrm>
              <a:off x="7740575" y="4852772"/>
              <a:ext cx="715674" cy="246220"/>
              <a:chOff x="7620676" y="5004937"/>
              <a:chExt cx="862158" cy="350482"/>
            </a:xfrm>
          </p:grpSpPr>
          <p:sp>
            <p:nvSpPr>
              <p:cNvPr id="35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5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0493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33" name="Group 132"/>
          <p:cNvGrpSpPr/>
          <p:nvPr/>
        </p:nvGrpSpPr>
        <p:grpSpPr>
          <a:xfrm>
            <a:off x="5739987" y="612380"/>
            <a:ext cx="1130165" cy="1406721"/>
            <a:chOff x="7649399" y="3324921"/>
            <a:chExt cx="1130165" cy="1406721"/>
          </a:xfrm>
        </p:grpSpPr>
        <p:grpSp>
          <p:nvGrpSpPr>
            <p:cNvPr id="356" name="Group 355"/>
            <p:cNvGrpSpPr/>
            <p:nvPr/>
          </p:nvGrpSpPr>
          <p:grpSpPr>
            <a:xfrm>
              <a:off x="7649399" y="4286554"/>
              <a:ext cx="1130165" cy="445088"/>
              <a:chOff x="478575" y="1139280"/>
              <a:chExt cx="1284140" cy="524707"/>
            </a:xfrm>
          </p:grpSpPr>
          <p:sp>
            <p:nvSpPr>
              <p:cNvPr id="366" name="Rounded Rectangle 365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67" name="Rectangle 366"/>
              <p:cNvSpPr/>
              <p:nvPr/>
            </p:nvSpPr>
            <p:spPr>
              <a:xfrm>
                <a:off x="478575" y="1139280"/>
                <a:ext cx="1284140" cy="514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err="1" smtClean="0">
                    <a:solidFill>
                      <a:schemeClr val="bg1"/>
                    </a:solidFill>
                    <a:latin typeface="Arial" charset="0"/>
                  </a:rPr>
                  <a:t>PKC</a:t>
                </a:r>
                <a:r>
                  <a:rPr lang="en-US" sz="1000" dirty="0" err="1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d</a:t>
                </a: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/PRKCD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Q05655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7856644" y="3868196"/>
              <a:ext cx="715674" cy="246221"/>
              <a:chOff x="7592082" y="6000910"/>
              <a:chExt cx="862158" cy="350482"/>
            </a:xfrm>
          </p:grpSpPr>
          <p:sp>
            <p:nvSpPr>
              <p:cNvPr id="36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6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Y334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58" name="Group 357"/>
            <p:cNvGrpSpPr/>
            <p:nvPr/>
          </p:nvGrpSpPr>
          <p:grpSpPr>
            <a:xfrm>
              <a:off x="7856644" y="3687105"/>
              <a:ext cx="715674" cy="246220"/>
              <a:chOff x="7620676" y="5019399"/>
              <a:chExt cx="862158" cy="350482"/>
            </a:xfrm>
          </p:grpSpPr>
          <p:sp>
            <p:nvSpPr>
              <p:cNvPr id="36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6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+Y313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68" name="Group 367"/>
            <p:cNvGrpSpPr/>
            <p:nvPr/>
          </p:nvGrpSpPr>
          <p:grpSpPr>
            <a:xfrm>
              <a:off x="7856644" y="4049288"/>
              <a:ext cx="715674" cy="246221"/>
              <a:chOff x="7630676" y="5324587"/>
              <a:chExt cx="862158" cy="350482"/>
            </a:xfrm>
          </p:grpSpPr>
          <p:sp>
            <p:nvSpPr>
              <p:cNvPr id="369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70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-Y567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71" name="Group 370"/>
            <p:cNvGrpSpPr/>
            <p:nvPr/>
          </p:nvGrpSpPr>
          <p:grpSpPr>
            <a:xfrm>
              <a:off x="7856644" y="3506013"/>
              <a:ext cx="715674" cy="246221"/>
              <a:chOff x="7630676" y="5324587"/>
              <a:chExt cx="862158" cy="350482"/>
            </a:xfrm>
          </p:grpSpPr>
          <p:sp>
            <p:nvSpPr>
              <p:cNvPr id="37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7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-Y155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77" name="Group 376"/>
            <p:cNvGrpSpPr/>
            <p:nvPr/>
          </p:nvGrpSpPr>
          <p:grpSpPr>
            <a:xfrm>
              <a:off x="7856644" y="3324921"/>
              <a:ext cx="715674" cy="246221"/>
              <a:chOff x="7630676" y="5324587"/>
              <a:chExt cx="862158" cy="350482"/>
            </a:xfrm>
          </p:grpSpPr>
          <p:sp>
            <p:nvSpPr>
              <p:cNvPr id="378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7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-Y52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83" name="Group 382"/>
          <p:cNvGrpSpPr/>
          <p:nvPr/>
        </p:nvGrpSpPr>
        <p:grpSpPr>
          <a:xfrm>
            <a:off x="164785" y="5307224"/>
            <a:ext cx="715674" cy="246220"/>
            <a:chOff x="7620676" y="5019399"/>
            <a:chExt cx="862158" cy="350482"/>
          </a:xfrm>
        </p:grpSpPr>
        <p:sp>
          <p:nvSpPr>
            <p:cNvPr id="38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5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+Y564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6" name="Group 385"/>
          <p:cNvGrpSpPr/>
          <p:nvPr/>
        </p:nvGrpSpPr>
        <p:grpSpPr>
          <a:xfrm>
            <a:off x="6931133" y="2066787"/>
            <a:ext cx="1145118" cy="453586"/>
            <a:chOff x="470741" y="349955"/>
            <a:chExt cx="1301131" cy="534726"/>
          </a:xfrm>
        </p:grpSpPr>
        <p:sp>
          <p:nvSpPr>
            <p:cNvPr id="387" name="Rounded Rectangle 386"/>
            <p:cNvSpPr/>
            <p:nvPr/>
          </p:nvSpPr>
          <p:spPr bwMode="auto">
            <a:xfrm>
              <a:off x="574080" y="354624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470741" y="349955"/>
              <a:ext cx="1301131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PYK2/PTK2B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Q14289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90" name="Group 389"/>
          <p:cNvGrpSpPr/>
          <p:nvPr/>
        </p:nvGrpSpPr>
        <p:grpSpPr>
          <a:xfrm>
            <a:off x="4482873" y="3416083"/>
            <a:ext cx="1106841" cy="466427"/>
            <a:chOff x="507046" y="2817700"/>
            <a:chExt cx="1257639" cy="549865"/>
          </a:xfrm>
        </p:grpSpPr>
        <p:sp>
          <p:nvSpPr>
            <p:cNvPr id="391" name="Snip Same Side Corner Rectangle 39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2" name="TextBox 391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P42229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93" name="Group 392"/>
          <p:cNvGrpSpPr/>
          <p:nvPr/>
        </p:nvGrpSpPr>
        <p:grpSpPr>
          <a:xfrm>
            <a:off x="4678456" y="3186944"/>
            <a:ext cx="715674" cy="246220"/>
            <a:chOff x="7620676" y="5019399"/>
            <a:chExt cx="862158" cy="350482"/>
          </a:xfrm>
        </p:grpSpPr>
        <p:sp>
          <p:nvSpPr>
            <p:cNvPr id="3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5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7" name="Group 396"/>
          <p:cNvGrpSpPr/>
          <p:nvPr/>
        </p:nvGrpSpPr>
        <p:grpSpPr>
          <a:xfrm>
            <a:off x="4528437" y="1839282"/>
            <a:ext cx="1015712" cy="461921"/>
            <a:chOff x="537046" y="349955"/>
            <a:chExt cx="1154094" cy="544552"/>
          </a:xfrm>
        </p:grpSpPr>
        <p:sp>
          <p:nvSpPr>
            <p:cNvPr id="404" name="Rounded Rectangle 40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Syk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P43405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98" name="Group 397"/>
          <p:cNvGrpSpPr/>
          <p:nvPr/>
        </p:nvGrpSpPr>
        <p:grpSpPr>
          <a:xfrm>
            <a:off x="4678456" y="1623036"/>
            <a:ext cx="715674" cy="246220"/>
            <a:chOff x="7620676" y="5019399"/>
            <a:chExt cx="862158" cy="350482"/>
          </a:xfrm>
        </p:grpSpPr>
        <p:sp>
          <p:nvSpPr>
            <p:cNvPr id="40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0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+Y352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9" name="Group 398"/>
          <p:cNvGrpSpPr/>
          <p:nvPr/>
        </p:nvGrpSpPr>
        <p:grpSpPr>
          <a:xfrm>
            <a:off x="4678456" y="1440253"/>
            <a:ext cx="715674" cy="246220"/>
            <a:chOff x="7620676" y="5019399"/>
            <a:chExt cx="862158" cy="350482"/>
          </a:xfrm>
        </p:grpSpPr>
        <p:sp>
          <p:nvSpPr>
            <p:cNvPr id="4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01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+Y348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6" name="Group 405"/>
          <p:cNvGrpSpPr/>
          <p:nvPr/>
        </p:nvGrpSpPr>
        <p:grpSpPr>
          <a:xfrm>
            <a:off x="4678456" y="1271809"/>
            <a:ext cx="715674" cy="246220"/>
            <a:chOff x="7620676" y="5019399"/>
            <a:chExt cx="862158" cy="350482"/>
          </a:xfrm>
        </p:grpSpPr>
        <p:sp>
          <p:nvSpPr>
            <p:cNvPr id="40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0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+Y323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5797213" y="2073982"/>
            <a:ext cx="1015712" cy="1096218"/>
            <a:chOff x="8710992" y="552667"/>
            <a:chExt cx="1015712" cy="1096218"/>
          </a:xfrm>
        </p:grpSpPr>
        <p:grpSp>
          <p:nvGrpSpPr>
            <p:cNvPr id="411" name="Group 410"/>
            <p:cNvGrpSpPr/>
            <p:nvPr/>
          </p:nvGrpSpPr>
          <p:grpSpPr>
            <a:xfrm>
              <a:off x="8710992" y="1186964"/>
              <a:ext cx="1015712" cy="461921"/>
              <a:chOff x="550901" y="1139280"/>
              <a:chExt cx="1154094" cy="544552"/>
            </a:xfrm>
          </p:grpSpPr>
          <p:sp>
            <p:nvSpPr>
              <p:cNvPr id="415" name="Rounded Rectangle 414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16" name="Rectangle 415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TIF1B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Q13263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12" name="Group 411"/>
            <p:cNvGrpSpPr/>
            <p:nvPr/>
          </p:nvGrpSpPr>
          <p:grpSpPr>
            <a:xfrm>
              <a:off x="8861011" y="969861"/>
              <a:ext cx="715674" cy="246220"/>
              <a:chOff x="7620676" y="5019399"/>
              <a:chExt cx="862158" cy="350482"/>
            </a:xfrm>
          </p:grpSpPr>
          <p:sp>
            <p:nvSpPr>
              <p:cNvPr id="41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1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+Y517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17" name="Group 416"/>
            <p:cNvGrpSpPr/>
            <p:nvPr/>
          </p:nvGrpSpPr>
          <p:grpSpPr>
            <a:xfrm>
              <a:off x="8861011" y="756501"/>
              <a:ext cx="715674" cy="246220"/>
              <a:chOff x="7620676" y="5019399"/>
              <a:chExt cx="862158" cy="350482"/>
            </a:xfrm>
          </p:grpSpPr>
          <p:sp>
            <p:nvSpPr>
              <p:cNvPr id="41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1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+Y458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20" name="Group 419"/>
            <p:cNvGrpSpPr/>
            <p:nvPr/>
          </p:nvGrpSpPr>
          <p:grpSpPr>
            <a:xfrm>
              <a:off x="8861283" y="552667"/>
              <a:ext cx="715674" cy="246220"/>
              <a:chOff x="7620676" y="5019399"/>
              <a:chExt cx="862158" cy="350482"/>
            </a:xfrm>
          </p:grpSpPr>
          <p:sp>
            <p:nvSpPr>
              <p:cNvPr id="42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2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+Y449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2" name="Group 161"/>
          <p:cNvGrpSpPr/>
          <p:nvPr/>
        </p:nvGrpSpPr>
        <p:grpSpPr>
          <a:xfrm>
            <a:off x="8037250" y="5443176"/>
            <a:ext cx="1106841" cy="708142"/>
            <a:chOff x="7571975" y="633005"/>
            <a:chExt cx="1106841" cy="708142"/>
          </a:xfrm>
        </p:grpSpPr>
        <p:grpSp>
          <p:nvGrpSpPr>
            <p:cNvPr id="423" name="Group 422"/>
            <p:cNvGrpSpPr/>
            <p:nvPr/>
          </p:nvGrpSpPr>
          <p:grpSpPr>
            <a:xfrm>
              <a:off x="7571975" y="874720"/>
              <a:ext cx="1106841" cy="466427"/>
              <a:chOff x="507046" y="3634424"/>
              <a:chExt cx="1257639" cy="549865"/>
            </a:xfrm>
          </p:grpSpPr>
          <p:sp>
            <p:nvSpPr>
              <p:cNvPr id="424" name="Snip Same Side Corner Rectangle 423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25" name="TextBox 424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WASP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P42768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26" name="Group 425"/>
            <p:cNvGrpSpPr/>
            <p:nvPr/>
          </p:nvGrpSpPr>
          <p:grpSpPr>
            <a:xfrm>
              <a:off x="7761918" y="633005"/>
              <a:ext cx="715674" cy="246221"/>
              <a:chOff x="7592082" y="6000910"/>
              <a:chExt cx="862158" cy="350482"/>
            </a:xfrm>
          </p:grpSpPr>
          <p:sp>
            <p:nvSpPr>
              <p:cNvPr id="42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2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Y281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29" name="Group 428"/>
          <p:cNvGrpSpPr/>
          <p:nvPr/>
        </p:nvGrpSpPr>
        <p:grpSpPr>
          <a:xfrm>
            <a:off x="8037250" y="4588330"/>
            <a:ext cx="1106841" cy="708142"/>
            <a:chOff x="7571975" y="633005"/>
            <a:chExt cx="1106841" cy="708142"/>
          </a:xfrm>
        </p:grpSpPr>
        <p:grpSp>
          <p:nvGrpSpPr>
            <p:cNvPr id="430" name="Group 429"/>
            <p:cNvGrpSpPr/>
            <p:nvPr/>
          </p:nvGrpSpPr>
          <p:grpSpPr>
            <a:xfrm>
              <a:off x="7571975" y="874720"/>
              <a:ext cx="1106841" cy="466427"/>
              <a:chOff x="507046" y="3634424"/>
              <a:chExt cx="1257639" cy="549865"/>
            </a:xfrm>
          </p:grpSpPr>
          <p:sp>
            <p:nvSpPr>
              <p:cNvPr id="434" name="Snip Same Side Corner Rectangle 433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35" name="TextBox 434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TRPV4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Q9HBA0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31" name="Group 430"/>
            <p:cNvGrpSpPr/>
            <p:nvPr/>
          </p:nvGrpSpPr>
          <p:grpSpPr>
            <a:xfrm>
              <a:off x="7761918" y="633005"/>
              <a:ext cx="715674" cy="246221"/>
              <a:chOff x="7592082" y="6000910"/>
              <a:chExt cx="862158" cy="350482"/>
            </a:xfrm>
          </p:grpSpPr>
          <p:sp>
            <p:nvSpPr>
              <p:cNvPr id="43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3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Y253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36" name="Group 435"/>
          <p:cNvGrpSpPr/>
          <p:nvPr/>
        </p:nvGrpSpPr>
        <p:grpSpPr>
          <a:xfrm>
            <a:off x="8037250" y="3716171"/>
            <a:ext cx="1106841" cy="708142"/>
            <a:chOff x="7571975" y="633005"/>
            <a:chExt cx="1106841" cy="708142"/>
          </a:xfrm>
        </p:grpSpPr>
        <p:grpSp>
          <p:nvGrpSpPr>
            <p:cNvPr id="437" name="Group 436"/>
            <p:cNvGrpSpPr/>
            <p:nvPr/>
          </p:nvGrpSpPr>
          <p:grpSpPr>
            <a:xfrm>
              <a:off x="7571975" y="874720"/>
              <a:ext cx="1106841" cy="466427"/>
              <a:chOff x="507046" y="3634424"/>
              <a:chExt cx="1257639" cy="549865"/>
            </a:xfrm>
          </p:grpSpPr>
          <p:sp>
            <p:nvSpPr>
              <p:cNvPr id="441" name="Snip Same Side Corner Rectangle 440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42" name="TextBox 441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SNCA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P37840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38" name="Group 437"/>
            <p:cNvGrpSpPr/>
            <p:nvPr/>
          </p:nvGrpSpPr>
          <p:grpSpPr>
            <a:xfrm>
              <a:off x="7761918" y="633005"/>
              <a:ext cx="715674" cy="246221"/>
              <a:chOff x="7592082" y="6000910"/>
              <a:chExt cx="862158" cy="350482"/>
            </a:xfrm>
          </p:grpSpPr>
          <p:sp>
            <p:nvSpPr>
              <p:cNvPr id="43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4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Y125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43" name="Group 442"/>
          <p:cNvGrpSpPr/>
          <p:nvPr/>
        </p:nvGrpSpPr>
        <p:grpSpPr>
          <a:xfrm>
            <a:off x="7959692" y="1596576"/>
            <a:ext cx="1261956" cy="699809"/>
            <a:chOff x="7481347" y="633005"/>
            <a:chExt cx="1261956" cy="699809"/>
          </a:xfrm>
        </p:grpSpPr>
        <p:grpSp>
          <p:nvGrpSpPr>
            <p:cNvPr id="444" name="Group 443"/>
            <p:cNvGrpSpPr/>
            <p:nvPr/>
          </p:nvGrpSpPr>
          <p:grpSpPr>
            <a:xfrm>
              <a:off x="7481347" y="874724"/>
              <a:ext cx="1261956" cy="458090"/>
              <a:chOff x="404071" y="3634424"/>
              <a:chExt cx="1433887" cy="540036"/>
            </a:xfrm>
          </p:grpSpPr>
          <p:sp>
            <p:nvSpPr>
              <p:cNvPr id="448" name="Snip Same Side Corner Rectangle 44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49" name="TextBox 448"/>
              <p:cNvSpPr txBox="1"/>
              <p:nvPr/>
            </p:nvSpPr>
            <p:spPr>
              <a:xfrm>
                <a:off x="404071" y="3639734"/>
                <a:ext cx="1433887" cy="534726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SLAM/SLAMF1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Q13291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45" name="Group 444"/>
            <p:cNvGrpSpPr/>
            <p:nvPr/>
          </p:nvGrpSpPr>
          <p:grpSpPr>
            <a:xfrm>
              <a:off x="7761918" y="633005"/>
              <a:ext cx="715674" cy="246221"/>
              <a:chOff x="7592082" y="6000910"/>
              <a:chExt cx="862158" cy="350482"/>
            </a:xfrm>
          </p:grpSpPr>
          <p:sp>
            <p:nvSpPr>
              <p:cNvPr id="44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4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Y327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74" name="Group 173"/>
          <p:cNvGrpSpPr/>
          <p:nvPr/>
        </p:nvGrpSpPr>
        <p:grpSpPr>
          <a:xfrm>
            <a:off x="7959692" y="2371611"/>
            <a:ext cx="1261956" cy="1259246"/>
            <a:chOff x="6594688" y="3100845"/>
            <a:chExt cx="1261956" cy="1259246"/>
          </a:xfrm>
        </p:grpSpPr>
        <p:grpSp>
          <p:nvGrpSpPr>
            <p:cNvPr id="451" name="Group 450"/>
            <p:cNvGrpSpPr/>
            <p:nvPr/>
          </p:nvGrpSpPr>
          <p:grpSpPr>
            <a:xfrm>
              <a:off x="6594688" y="3902001"/>
              <a:ext cx="1261956" cy="458090"/>
              <a:chOff x="404071" y="3634424"/>
              <a:chExt cx="1433887" cy="540036"/>
            </a:xfrm>
          </p:grpSpPr>
          <p:sp>
            <p:nvSpPr>
              <p:cNvPr id="455" name="Snip Same Side Corner Rectangle 454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56" name="TextBox 455"/>
              <p:cNvSpPr txBox="1"/>
              <p:nvPr/>
            </p:nvSpPr>
            <p:spPr>
              <a:xfrm>
                <a:off x="404071" y="3639734"/>
                <a:ext cx="1433887" cy="534726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SLC4A1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P02730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52" name="Group 451"/>
            <p:cNvGrpSpPr/>
            <p:nvPr/>
          </p:nvGrpSpPr>
          <p:grpSpPr>
            <a:xfrm>
              <a:off x="6867829" y="3660282"/>
              <a:ext cx="715674" cy="246221"/>
              <a:chOff x="7592082" y="6000910"/>
              <a:chExt cx="862158" cy="350482"/>
            </a:xfrm>
          </p:grpSpPr>
          <p:sp>
            <p:nvSpPr>
              <p:cNvPr id="45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5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Y904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57" name="Group 456"/>
            <p:cNvGrpSpPr/>
            <p:nvPr/>
          </p:nvGrpSpPr>
          <p:grpSpPr>
            <a:xfrm>
              <a:off x="6867829" y="3473803"/>
              <a:ext cx="715674" cy="246221"/>
              <a:chOff x="7592082" y="6000910"/>
              <a:chExt cx="862158" cy="350482"/>
            </a:xfrm>
          </p:grpSpPr>
          <p:sp>
            <p:nvSpPr>
              <p:cNvPr id="45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5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Y359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60" name="Group 459"/>
            <p:cNvGrpSpPr/>
            <p:nvPr/>
          </p:nvGrpSpPr>
          <p:grpSpPr>
            <a:xfrm>
              <a:off x="6867829" y="3287324"/>
              <a:ext cx="715674" cy="246221"/>
              <a:chOff x="7592082" y="6000910"/>
              <a:chExt cx="862158" cy="350482"/>
            </a:xfrm>
          </p:grpSpPr>
          <p:sp>
            <p:nvSpPr>
              <p:cNvPr id="46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6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63" name="Group 462"/>
            <p:cNvGrpSpPr/>
            <p:nvPr/>
          </p:nvGrpSpPr>
          <p:grpSpPr>
            <a:xfrm>
              <a:off x="6867829" y="3100845"/>
              <a:ext cx="715674" cy="246221"/>
              <a:chOff x="7592082" y="6000910"/>
              <a:chExt cx="862158" cy="350482"/>
            </a:xfrm>
          </p:grpSpPr>
          <p:sp>
            <p:nvSpPr>
              <p:cNvPr id="46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6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75" name="Group 174"/>
          <p:cNvGrpSpPr/>
          <p:nvPr/>
        </p:nvGrpSpPr>
        <p:grpSpPr>
          <a:xfrm>
            <a:off x="7959692" y="625180"/>
            <a:ext cx="1261956" cy="882689"/>
            <a:chOff x="6494211" y="4462922"/>
            <a:chExt cx="1261956" cy="882689"/>
          </a:xfrm>
        </p:grpSpPr>
        <p:grpSp>
          <p:nvGrpSpPr>
            <p:cNvPr id="467" name="Group 466"/>
            <p:cNvGrpSpPr/>
            <p:nvPr/>
          </p:nvGrpSpPr>
          <p:grpSpPr>
            <a:xfrm>
              <a:off x="6494211" y="4887521"/>
              <a:ext cx="1261956" cy="458090"/>
              <a:chOff x="404071" y="3634424"/>
              <a:chExt cx="1433887" cy="540036"/>
            </a:xfrm>
          </p:grpSpPr>
          <p:sp>
            <p:nvSpPr>
              <p:cNvPr id="471" name="Snip Same Side Corner Rectangle 470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72" name="TextBox 471"/>
              <p:cNvSpPr txBox="1"/>
              <p:nvPr/>
            </p:nvSpPr>
            <p:spPr>
              <a:xfrm>
                <a:off x="404071" y="3639734"/>
                <a:ext cx="1433887" cy="534726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RGS16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O15492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68" name="Group 467"/>
            <p:cNvGrpSpPr/>
            <p:nvPr/>
          </p:nvGrpSpPr>
          <p:grpSpPr>
            <a:xfrm>
              <a:off x="6774782" y="4645802"/>
              <a:ext cx="715674" cy="246221"/>
              <a:chOff x="7592082" y="6000910"/>
              <a:chExt cx="862158" cy="350482"/>
            </a:xfrm>
          </p:grpSpPr>
          <p:sp>
            <p:nvSpPr>
              <p:cNvPr id="46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Y177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73" name="Group 472"/>
            <p:cNvGrpSpPr/>
            <p:nvPr/>
          </p:nvGrpSpPr>
          <p:grpSpPr>
            <a:xfrm>
              <a:off x="6774782" y="4462922"/>
              <a:ext cx="715674" cy="246221"/>
              <a:chOff x="7592082" y="6000910"/>
              <a:chExt cx="862158" cy="350482"/>
            </a:xfrm>
          </p:grpSpPr>
          <p:sp>
            <p:nvSpPr>
              <p:cNvPr id="47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Y168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92" name="Group 491"/>
          <p:cNvGrpSpPr/>
          <p:nvPr/>
        </p:nvGrpSpPr>
        <p:grpSpPr>
          <a:xfrm>
            <a:off x="6872714" y="4208506"/>
            <a:ext cx="1261956" cy="1259246"/>
            <a:chOff x="6594688" y="3100845"/>
            <a:chExt cx="1261956" cy="1259246"/>
          </a:xfrm>
        </p:grpSpPr>
        <p:grpSp>
          <p:nvGrpSpPr>
            <p:cNvPr id="493" name="Group 492"/>
            <p:cNvGrpSpPr/>
            <p:nvPr/>
          </p:nvGrpSpPr>
          <p:grpSpPr>
            <a:xfrm>
              <a:off x="6594688" y="3902001"/>
              <a:ext cx="1261956" cy="458090"/>
              <a:chOff x="404071" y="3634424"/>
              <a:chExt cx="1433887" cy="540036"/>
            </a:xfrm>
          </p:grpSpPr>
          <p:sp>
            <p:nvSpPr>
              <p:cNvPr id="506" name="Snip Same Side Corner Rectangle 505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07" name="TextBox 506"/>
              <p:cNvSpPr txBox="1"/>
              <p:nvPr/>
            </p:nvSpPr>
            <p:spPr>
              <a:xfrm>
                <a:off x="404071" y="3639734"/>
                <a:ext cx="1433887" cy="534726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PAG/PAG1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Q9NWQ8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94" name="Group 493"/>
            <p:cNvGrpSpPr/>
            <p:nvPr/>
          </p:nvGrpSpPr>
          <p:grpSpPr>
            <a:xfrm>
              <a:off x="6867829" y="3660282"/>
              <a:ext cx="715674" cy="246221"/>
              <a:chOff x="7592082" y="6000910"/>
              <a:chExt cx="862158" cy="350482"/>
            </a:xfrm>
          </p:grpSpPr>
          <p:sp>
            <p:nvSpPr>
              <p:cNvPr id="50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0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Y431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95" name="Group 494"/>
            <p:cNvGrpSpPr/>
            <p:nvPr/>
          </p:nvGrpSpPr>
          <p:grpSpPr>
            <a:xfrm>
              <a:off x="6867829" y="3473803"/>
              <a:ext cx="715674" cy="246221"/>
              <a:chOff x="7592082" y="6000910"/>
              <a:chExt cx="862158" cy="350482"/>
            </a:xfrm>
          </p:grpSpPr>
          <p:sp>
            <p:nvSpPr>
              <p:cNvPr id="50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0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Y417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96" name="Group 495"/>
            <p:cNvGrpSpPr/>
            <p:nvPr/>
          </p:nvGrpSpPr>
          <p:grpSpPr>
            <a:xfrm>
              <a:off x="6867829" y="3287324"/>
              <a:ext cx="715674" cy="246221"/>
              <a:chOff x="7592082" y="6000910"/>
              <a:chExt cx="862158" cy="350482"/>
            </a:xfrm>
          </p:grpSpPr>
          <p:sp>
            <p:nvSpPr>
              <p:cNvPr id="50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0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Y387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97" name="Group 496"/>
            <p:cNvGrpSpPr/>
            <p:nvPr/>
          </p:nvGrpSpPr>
          <p:grpSpPr>
            <a:xfrm>
              <a:off x="6867829" y="3100845"/>
              <a:ext cx="715674" cy="246221"/>
              <a:chOff x="7592082" y="6000910"/>
              <a:chExt cx="862158" cy="350482"/>
            </a:xfrm>
          </p:grpSpPr>
          <p:sp>
            <p:nvSpPr>
              <p:cNvPr id="49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9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Y381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76" name="Group 175"/>
          <p:cNvGrpSpPr/>
          <p:nvPr/>
        </p:nvGrpSpPr>
        <p:grpSpPr>
          <a:xfrm>
            <a:off x="6850057" y="5436614"/>
            <a:ext cx="1307270" cy="699807"/>
            <a:chOff x="5136953" y="5833428"/>
            <a:chExt cx="1307270" cy="699807"/>
          </a:xfrm>
        </p:grpSpPr>
        <p:grpSp>
          <p:nvGrpSpPr>
            <p:cNvPr id="508" name="Group 507"/>
            <p:cNvGrpSpPr/>
            <p:nvPr/>
          </p:nvGrpSpPr>
          <p:grpSpPr>
            <a:xfrm>
              <a:off x="5136953" y="6075143"/>
              <a:ext cx="1307270" cy="458092"/>
              <a:chOff x="399108" y="3634424"/>
              <a:chExt cx="1485375" cy="540039"/>
            </a:xfrm>
          </p:grpSpPr>
          <p:sp>
            <p:nvSpPr>
              <p:cNvPr id="509" name="Snip Same Side Corner Rectangle 508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10" name="TextBox 509"/>
              <p:cNvSpPr txBox="1"/>
              <p:nvPr/>
            </p:nvSpPr>
            <p:spPr>
              <a:xfrm>
                <a:off x="399108" y="3639736"/>
                <a:ext cx="1485375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PPP1R8/NIPP-1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Q12972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11" name="Group 510"/>
            <p:cNvGrpSpPr/>
            <p:nvPr/>
          </p:nvGrpSpPr>
          <p:grpSpPr>
            <a:xfrm>
              <a:off x="5453071" y="5833428"/>
              <a:ext cx="715674" cy="246221"/>
              <a:chOff x="7592082" y="6000910"/>
              <a:chExt cx="862158" cy="350482"/>
            </a:xfrm>
          </p:grpSpPr>
          <p:sp>
            <p:nvSpPr>
              <p:cNvPr id="51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1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Y335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0" name="Group 179"/>
          <p:cNvGrpSpPr/>
          <p:nvPr/>
        </p:nvGrpSpPr>
        <p:grpSpPr>
          <a:xfrm>
            <a:off x="1465314" y="2643879"/>
            <a:ext cx="1252298" cy="686523"/>
            <a:chOff x="3884655" y="4239423"/>
            <a:chExt cx="1252298" cy="686523"/>
          </a:xfrm>
        </p:grpSpPr>
        <p:grpSp>
          <p:nvGrpSpPr>
            <p:cNvPr id="209" name="Group 208"/>
            <p:cNvGrpSpPr/>
            <p:nvPr/>
          </p:nvGrpSpPr>
          <p:grpSpPr>
            <a:xfrm>
              <a:off x="3884655" y="4467854"/>
              <a:ext cx="1252298" cy="458092"/>
              <a:chOff x="409445" y="3634424"/>
              <a:chExt cx="1422913" cy="540039"/>
            </a:xfrm>
          </p:grpSpPr>
          <p:sp>
            <p:nvSpPr>
              <p:cNvPr id="210" name="Snip Same Side Corner Rectangle 20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1" name="TextBox 210"/>
              <p:cNvSpPr txBox="1"/>
              <p:nvPr/>
            </p:nvSpPr>
            <p:spPr>
              <a:xfrm>
                <a:off x="409445" y="3639736"/>
                <a:ext cx="1422913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Leupaxin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/LPXN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O60711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14" name="Group 513"/>
            <p:cNvGrpSpPr/>
            <p:nvPr/>
          </p:nvGrpSpPr>
          <p:grpSpPr>
            <a:xfrm>
              <a:off x="4155439" y="4239423"/>
              <a:ext cx="715674" cy="246221"/>
              <a:chOff x="7592082" y="6000910"/>
              <a:chExt cx="862158" cy="350482"/>
            </a:xfrm>
          </p:grpSpPr>
          <p:sp>
            <p:nvSpPr>
              <p:cNvPr id="51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1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Y72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19" name="Group 518"/>
          <p:cNvGrpSpPr/>
          <p:nvPr/>
        </p:nvGrpSpPr>
        <p:grpSpPr>
          <a:xfrm>
            <a:off x="6950272" y="2604889"/>
            <a:ext cx="1106841" cy="466427"/>
            <a:chOff x="507046" y="3634424"/>
            <a:chExt cx="1257639" cy="549865"/>
          </a:xfrm>
        </p:grpSpPr>
        <p:sp>
          <p:nvSpPr>
            <p:cNvPr id="520" name="Snip Same Side Corner Rectangle 5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1" name="TextBox 52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22" name="Group 521"/>
          <p:cNvGrpSpPr/>
          <p:nvPr/>
        </p:nvGrpSpPr>
        <p:grpSpPr>
          <a:xfrm>
            <a:off x="6929400" y="3155832"/>
            <a:ext cx="1168904" cy="458092"/>
            <a:chOff x="483958" y="3634424"/>
            <a:chExt cx="1328158" cy="540039"/>
          </a:xfrm>
        </p:grpSpPr>
        <p:sp>
          <p:nvSpPr>
            <p:cNvPr id="523" name="Snip Same Side Corner Rectangle 5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4" name="TextBox 523"/>
            <p:cNvSpPr txBox="1"/>
            <p:nvPr/>
          </p:nvSpPr>
          <p:spPr>
            <a:xfrm>
              <a:off x="483958" y="3639736"/>
              <a:ext cx="1328158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LILRB3/CD85A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O75022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25" name="Group 524"/>
          <p:cNvGrpSpPr/>
          <p:nvPr/>
        </p:nvGrpSpPr>
        <p:grpSpPr>
          <a:xfrm>
            <a:off x="1576957" y="2165205"/>
            <a:ext cx="1106841" cy="458092"/>
            <a:chOff x="507046" y="3634424"/>
            <a:chExt cx="1257639" cy="540039"/>
          </a:xfrm>
        </p:grpSpPr>
        <p:sp>
          <p:nvSpPr>
            <p:cNvPr id="526" name="Snip Same Side Corner Rectangle 5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7" name="TextBox 526"/>
            <p:cNvSpPr txBox="1"/>
            <p:nvPr/>
          </p:nvSpPr>
          <p:spPr>
            <a:xfrm>
              <a:off x="507046" y="3639736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FcER1B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Q01362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28" name="Straight Arrow Connector 527"/>
          <p:cNvCxnSpPr/>
          <p:nvPr/>
        </p:nvCxnSpPr>
        <p:spPr bwMode="auto">
          <a:xfrm>
            <a:off x="998925" y="2656773"/>
            <a:ext cx="2748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9" name="Straight Arrow Connector 528"/>
          <p:cNvCxnSpPr/>
          <p:nvPr/>
        </p:nvCxnSpPr>
        <p:spPr bwMode="auto">
          <a:xfrm flipH="1">
            <a:off x="1314912" y="2656772"/>
            <a:ext cx="1530166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3" name="Straight Arrow Connector 532"/>
          <p:cNvCxnSpPr/>
          <p:nvPr/>
        </p:nvCxnSpPr>
        <p:spPr bwMode="auto">
          <a:xfrm flipV="1">
            <a:off x="4150884" y="5379661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4" name="Straight Arrow Connector 533"/>
          <p:cNvCxnSpPr/>
          <p:nvPr/>
        </p:nvCxnSpPr>
        <p:spPr bwMode="auto">
          <a:xfrm flipV="1">
            <a:off x="4147515" y="5914332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5" name="Straight Arrow Connector 534"/>
          <p:cNvCxnSpPr/>
          <p:nvPr/>
        </p:nvCxnSpPr>
        <p:spPr bwMode="auto">
          <a:xfrm flipH="1" flipV="1">
            <a:off x="2833599" y="2220543"/>
            <a:ext cx="349316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6" name="Straight Connector 535"/>
          <p:cNvCxnSpPr/>
          <p:nvPr/>
        </p:nvCxnSpPr>
        <p:spPr bwMode="auto">
          <a:xfrm flipV="1">
            <a:off x="2823151" y="1918998"/>
            <a:ext cx="11767" cy="399506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54" name="Group 653"/>
          <p:cNvGrpSpPr/>
          <p:nvPr/>
        </p:nvGrpSpPr>
        <p:grpSpPr>
          <a:xfrm>
            <a:off x="2602518" y="1937386"/>
            <a:ext cx="256005" cy="3978926"/>
            <a:chOff x="2623288" y="1876426"/>
            <a:chExt cx="356109" cy="3978926"/>
          </a:xfrm>
        </p:grpSpPr>
        <p:cxnSp>
          <p:nvCxnSpPr>
            <p:cNvPr id="116" name="Straight Arrow Connector 115"/>
            <p:cNvCxnSpPr/>
            <p:nvPr/>
          </p:nvCxnSpPr>
          <p:spPr bwMode="auto">
            <a:xfrm>
              <a:off x="2623288" y="1876426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3" name="Straight Arrow Connector 122"/>
            <p:cNvCxnSpPr/>
            <p:nvPr/>
          </p:nvCxnSpPr>
          <p:spPr bwMode="auto">
            <a:xfrm>
              <a:off x="2623288" y="2394586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Arrow Connector 139"/>
            <p:cNvCxnSpPr/>
            <p:nvPr/>
          </p:nvCxnSpPr>
          <p:spPr bwMode="auto">
            <a:xfrm>
              <a:off x="2623288" y="3048517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5" name="Straight Arrow Connector 144"/>
            <p:cNvCxnSpPr/>
            <p:nvPr/>
          </p:nvCxnSpPr>
          <p:spPr bwMode="auto">
            <a:xfrm>
              <a:off x="2623288" y="3595927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8" name="Straight Arrow Connector 197"/>
            <p:cNvCxnSpPr/>
            <p:nvPr/>
          </p:nvCxnSpPr>
          <p:spPr bwMode="auto">
            <a:xfrm>
              <a:off x="2623288" y="4792819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07" name="Straight Arrow Connector 306"/>
            <p:cNvCxnSpPr/>
            <p:nvPr/>
          </p:nvCxnSpPr>
          <p:spPr bwMode="auto">
            <a:xfrm>
              <a:off x="2623288" y="5320681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38" name="Straight Arrow Connector 537"/>
            <p:cNvCxnSpPr/>
            <p:nvPr/>
          </p:nvCxnSpPr>
          <p:spPr bwMode="auto">
            <a:xfrm>
              <a:off x="2623288" y="5855352"/>
              <a:ext cx="35610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777"/>
              </a:solidFill>
              <a:prstDash val="sysDash"/>
              <a:round/>
              <a:headEnd type="arrow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542" name="Straight Arrow Connector 541"/>
          <p:cNvCxnSpPr/>
          <p:nvPr/>
        </p:nvCxnSpPr>
        <p:spPr bwMode="auto">
          <a:xfrm flipH="1" flipV="1">
            <a:off x="2834383" y="4326017"/>
            <a:ext cx="349316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4" name="Straight Arrow Connector 543"/>
          <p:cNvCxnSpPr/>
          <p:nvPr/>
        </p:nvCxnSpPr>
        <p:spPr bwMode="auto">
          <a:xfrm>
            <a:off x="1463563" y="2385683"/>
            <a:ext cx="213955" cy="99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8" name="Elbow Connector 547"/>
          <p:cNvCxnSpPr/>
          <p:nvPr/>
        </p:nvCxnSpPr>
        <p:spPr bwMode="auto">
          <a:xfrm rot="10800000">
            <a:off x="1465364" y="827720"/>
            <a:ext cx="2690511" cy="1479406"/>
          </a:xfrm>
          <a:prstGeom prst="bentConnector3">
            <a:avLst>
              <a:gd name="adj1" fmla="val -815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2" name="Straight Connector 551"/>
          <p:cNvCxnSpPr/>
          <p:nvPr/>
        </p:nvCxnSpPr>
        <p:spPr bwMode="auto">
          <a:xfrm flipH="1" flipV="1">
            <a:off x="1463564" y="827720"/>
            <a:ext cx="13688" cy="36996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5" name="Straight Arrow Connector 554"/>
          <p:cNvCxnSpPr/>
          <p:nvPr/>
        </p:nvCxnSpPr>
        <p:spPr bwMode="auto">
          <a:xfrm flipH="1">
            <a:off x="812654" y="3205021"/>
            <a:ext cx="5801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7" name="Straight Arrow Connector 556"/>
          <p:cNvCxnSpPr/>
          <p:nvPr/>
        </p:nvCxnSpPr>
        <p:spPr bwMode="auto">
          <a:xfrm>
            <a:off x="1467092" y="4175028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8" name="Straight Arrow Connector 557"/>
          <p:cNvCxnSpPr/>
          <p:nvPr/>
        </p:nvCxnSpPr>
        <p:spPr bwMode="auto">
          <a:xfrm>
            <a:off x="1463563" y="4350943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9" name="Straight Arrow Connector 558"/>
          <p:cNvCxnSpPr/>
          <p:nvPr/>
        </p:nvCxnSpPr>
        <p:spPr bwMode="auto">
          <a:xfrm>
            <a:off x="1458815" y="4527370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3" name="Straight Arrow Connector 562"/>
          <p:cNvCxnSpPr/>
          <p:nvPr/>
        </p:nvCxnSpPr>
        <p:spPr bwMode="auto">
          <a:xfrm>
            <a:off x="1458811" y="1564942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" name="Straight Arrow Connector 563"/>
          <p:cNvCxnSpPr/>
          <p:nvPr/>
        </p:nvCxnSpPr>
        <p:spPr bwMode="auto">
          <a:xfrm>
            <a:off x="1479127" y="1381394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8" name="Straight Arrow Connector 567"/>
          <p:cNvCxnSpPr/>
          <p:nvPr/>
        </p:nvCxnSpPr>
        <p:spPr bwMode="auto">
          <a:xfrm flipH="1">
            <a:off x="998926" y="2771306"/>
            <a:ext cx="4646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0" name="Straight Arrow Connector 569"/>
          <p:cNvCxnSpPr/>
          <p:nvPr/>
        </p:nvCxnSpPr>
        <p:spPr bwMode="auto">
          <a:xfrm flipH="1">
            <a:off x="1002157" y="1056787"/>
            <a:ext cx="4646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1" name="Straight Arrow Connector 570"/>
          <p:cNvCxnSpPr/>
          <p:nvPr/>
        </p:nvCxnSpPr>
        <p:spPr bwMode="auto">
          <a:xfrm flipH="1">
            <a:off x="796198" y="4172801"/>
            <a:ext cx="6829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5" name="Straight Connector 584"/>
          <p:cNvCxnSpPr/>
          <p:nvPr/>
        </p:nvCxnSpPr>
        <p:spPr bwMode="auto">
          <a:xfrm flipV="1">
            <a:off x="1395550" y="953720"/>
            <a:ext cx="0" cy="445420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7" name="Straight Arrow Connector 586"/>
          <p:cNvCxnSpPr/>
          <p:nvPr/>
        </p:nvCxnSpPr>
        <p:spPr bwMode="auto">
          <a:xfrm flipH="1">
            <a:off x="813089" y="3804022"/>
            <a:ext cx="5801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8" name="Straight Arrow Connector 587"/>
          <p:cNvCxnSpPr/>
          <p:nvPr/>
        </p:nvCxnSpPr>
        <p:spPr bwMode="auto">
          <a:xfrm flipH="1">
            <a:off x="806447" y="4544739"/>
            <a:ext cx="5801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9" name="Straight Arrow Connector 588"/>
          <p:cNvCxnSpPr/>
          <p:nvPr/>
        </p:nvCxnSpPr>
        <p:spPr bwMode="auto">
          <a:xfrm flipH="1">
            <a:off x="796197" y="5421302"/>
            <a:ext cx="6196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1" name="Straight Arrow Connector 590"/>
          <p:cNvCxnSpPr/>
          <p:nvPr/>
        </p:nvCxnSpPr>
        <p:spPr bwMode="auto">
          <a:xfrm flipH="1">
            <a:off x="796198" y="4350943"/>
            <a:ext cx="6829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2" name="Straight Arrow Connector 591"/>
          <p:cNvCxnSpPr/>
          <p:nvPr/>
        </p:nvCxnSpPr>
        <p:spPr bwMode="auto">
          <a:xfrm flipH="1">
            <a:off x="806447" y="4000813"/>
            <a:ext cx="6829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3" name="Straight Arrow Connector 592"/>
          <p:cNvCxnSpPr/>
          <p:nvPr/>
        </p:nvCxnSpPr>
        <p:spPr bwMode="auto">
          <a:xfrm>
            <a:off x="1477252" y="4001576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4" name="Straight Arrow Connector 593"/>
          <p:cNvCxnSpPr/>
          <p:nvPr/>
        </p:nvCxnSpPr>
        <p:spPr bwMode="auto">
          <a:xfrm flipH="1">
            <a:off x="784163" y="3582493"/>
            <a:ext cx="6829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5" name="Straight Arrow Connector 594"/>
          <p:cNvCxnSpPr/>
          <p:nvPr/>
        </p:nvCxnSpPr>
        <p:spPr bwMode="auto">
          <a:xfrm flipH="1">
            <a:off x="802929" y="3412578"/>
            <a:ext cx="6829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6" name="Straight Arrow Connector 595"/>
          <p:cNvCxnSpPr/>
          <p:nvPr/>
        </p:nvCxnSpPr>
        <p:spPr bwMode="auto">
          <a:xfrm flipH="1">
            <a:off x="804483" y="4721497"/>
            <a:ext cx="5801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7" name="Elbow Connector 596"/>
          <p:cNvCxnSpPr/>
          <p:nvPr/>
        </p:nvCxnSpPr>
        <p:spPr bwMode="auto">
          <a:xfrm rot="10800000">
            <a:off x="1386636" y="944595"/>
            <a:ext cx="2899605" cy="351573"/>
          </a:xfrm>
          <a:prstGeom prst="bentConnector3">
            <a:avLst>
              <a:gd name="adj1" fmla="val -10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9" name="Straight Arrow Connector 608"/>
          <p:cNvCxnSpPr/>
          <p:nvPr/>
        </p:nvCxnSpPr>
        <p:spPr bwMode="auto">
          <a:xfrm>
            <a:off x="1456513" y="2771974"/>
            <a:ext cx="4215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2" name="Straight Arrow Connector 611"/>
          <p:cNvCxnSpPr/>
          <p:nvPr/>
        </p:nvCxnSpPr>
        <p:spPr bwMode="auto">
          <a:xfrm flipH="1">
            <a:off x="5276670" y="4001576"/>
            <a:ext cx="396240" cy="1044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" name="Straight Connector 616"/>
          <p:cNvCxnSpPr/>
          <p:nvPr/>
        </p:nvCxnSpPr>
        <p:spPr bwMode="auto">
          <a:xfrm flipV="1">
            <a:off x="4286239" y="733029"/>
            <a:ext cx="0" cy="58197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0" name="Straight Connector 619"/>
          <p:cNvCxnSpPr/>
          <p:nvPr/>
        </p:nvCxnSpPr>
        <p:spPr bwMode="auto">
          <a:xfrm flipH="1">
            <a:off x="4286240" y="716999"/>
            <a:ext cx="1397105" cy="1603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4" name="Straight Arrow Connector 623"/>
          <p:cNvCxnSpPr/>
          <p:nvPr/>
        </p:nvCxnSpPr>
        <p:spPr bwMode="auto">
          <a:xfrm flipH="1">
            <a:off x="5296741" y="2630424"/>
            <a:ext cx="4168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5" name="Straight Arrow Connector 624"/>
          <p:cNvCxnSpPr/>
          <p:nvPr/>
        </p:nvCxnSpPr>
        <p:spPr bwMode="auto">
          <a:xfrm flipH="1">
            <a:off x="5286830" y="2429022"/>
            <a:ext cx="4267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6" name="Straight Arrow Connector 625"/>
          <p:cNvCxnSpPr/>
          <p:nvPr/>
        </p:nvCxnSpPr>
        <p:spPr bwMode="auto">
          <a:xfrm flipH="1">
            <a:off x="5277800" y="1545791"/>
            <a:ext cx="395110" cy="561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7" name="Straight Connector 626"/>
          <p:cNvCxnSpPr/>
          <p:nvPr/>
        </p:nvCxnSpPr>
        <p:spPr bwMode="auto">
          <a:xfrm flipV="1">
            <a:off x="5672910" y="729874"/>
            <a:ext cx="0" cy="52172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6" name="Straight Arrow Connector 635"/>
          <p:cNvCxnSpPr/>
          <p:nvPr/>
        </p:nvCxnSpPr>
        <p:spPr bwMode="auto">
          <a:xfrm flipH="1">
            <a:off x="5276670" y="3310322"/>
            <a:ext cx="4368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3" name="Straight Arrow Connector 642"/>
          <p:cNvCxnSpPr/>
          <p:nvPr/>
        </p:nvCxnSpPr>
        <p:spPr bwMode="auto">
          <a:xfrm flipH="1">
            <a:off x="5268494" y="1752622"/>
            <a:ext cx="414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5" name="Straight Arrow Connector 634"/>
          <p:cNvCxnSpPr/>
          <p:nvPr/>
        </p:nvCxnSpPr>
        <p:spPr bwMode="auto">
          <a:xfrm>
            <a:off x="5672910" y="3306161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7" name="Straight Arrow Connector 636"/>
          <p:cNvCxnSpPr/>
          <p:nvPr/>
        </p:nvCxnSpPr>
        <p:spPr bwMode="auto">
          <a:xfrm>
            <a:off x="5683070" y="4191126"/>
            <a:ext cx="3331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8" name="Straight Arrow Connector 637"/>
          <p:cNvCxnSpPr/>
          <p:nvPr/>
        </p:nvCxnSpPr>
        <p:spPr bwMode="auto">
          <a:xfrm>
            <a:off x="5672910" y="5094562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9" name="Straight Arrow Connector 638"/>
          <p:cNvCxnSpPr/>
          <p:nvPr/>
        </p:nvCxnSpPr>
        <p:spPr bwMode="auto">
          <a:xfrm>
            <a:off x="5672910" y="5947102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0" name="Straight Arrow Connector 639"/>
          <p:cNvCxnSpPr/>
          <p:nvPr/>
        </p:nvCxnSpPr>
        <p:spPr bwMode="auto">
          <a:xfrm>
            <a:off x="5672910" y="2630424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1" name="Straight Arrow Connector 640"/>
          <p:cNvCxnSpPr/>
          <p:nvPr/>
        </p:nvCxnSpPr>
        <p:spPr bwMode="auto">
          <a:xfrm>
            <a:off x="5672910" y="2429533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2" name="Straight Arrow Connector 641"/>
          <p:cNvCxnSpPr/>
          <p:nvPr/>
        </p:nvCxnSpPr>
        <p:spPr bwMode="auto">
          <a:xfrm>
            <a:off x="5672910" y="2204218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5" name="Straight Arrow Connector 644"/>
          <p:cNvCxnSpPr/>
          <p:nvPr/>
        </p:nvCxnSpPr>
        <p:spPr bwMode="auto">
          <a:xfrm>
            <a:off x="5672910" y="1123005"/>
            <a:ext cx="3737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2" name="Straight Connector 651"/>
          <p:cNvCxnSpPr/>
          <p:nvPr/>
        </p:nvCxnSpPr>
        <p:spPr bwMode="auto">
          <a:xfrm flipH="1" flipV="1">
            <a:off x="6909080" y="4001576"/>
            <a:ext cx="9089" cy="178622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9" name="Straight Arrow Connector 168"/>
          <p:cNvCxnSpPr/>
          <p:nvPr/>
        </p:nvCxnSpPr>
        <p:spPr bwMode="auto">
          <a:xfrm flipH="1" flipV="1">
            <a:off x="4307264" y="4851799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0" name="Straight Arrow Connector 169"/>
          <p:cNvCxnSpPr/>
          <p:nvPr/>
        </p:nvCxnSpPr>
        <p:spPr bwMode="auto">
          <a:xfrm flipH="1" flipV="1">
            <a:off x="4307264" y="5914332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6" name="Straight Arrow Connector 185"/>
          <p:cNvCxnSpPr/>
          <p:nvPr/>
        </p:nvCxnSpPr>
        <p:spPr bwMode="auto">
          <a:xfrm flipH="1" flipV="1">
            <a:off x="4307264" y="5379661"/>
            <a:ext cx="291085" cy="39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2" name="Straight Arrow Connector 671"/>
          <p:cNvCxnSpPr/>
          <p:nvPr/>
        </p:nvCxnSpPr>
        <p:spPr bwMode="auto">
          <a:xfrm flipV="1">
            <a:off x="3926905" y="2736927"/>
            <a:ext cx="449995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9" name="Straight Arrow Connector 678"/>
          <p:cNvCxnSpPr/>
          <p:nvPr/>
        </p:nvCxnSpPr>
        <p:spPr bwMode="auto">
          <a:xfrm flipH="1">
            <a:off x="5288235" y="1382768"/>
            <a:ext cx="395110" cy="561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6" name="Elbow Connector 705"/>
          <p:cNvCxnSpPr/>
          <p:nvPr/>
        </p:nvCxnSpPr>
        <p:spPr bwMode="auto">
          <a:xfrm rot="10800000" flipV="1">
            <a:off x="4366741" y="582464"/>
            <a:ext cx="2551429" cy="251093"/>
          </a:xfrm>
          <a:prstGeom prst="bentConnector3">
            <a:avLst>
              <a:gd name="adj1" fmla="val 9977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24" name="Elbow Connector 723"/>
          <p:cNvCxnSpPr/>
          <p:nvPr/>
        </p:nvCxnSpPr>
        <p:spPr bwMode="auto">
          <a:xfrm rot="5400000">
            <a:off x="3956084" y="1287533"/>
            <a:ext cx="849115" cy="346709"/>
          </a:xfrm>
          <a:prstGeom prst="bentConnector3">
            <a:avLst>
              <a:gd name="adj1" fmla="val -255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26" name="Straight Arrow Connector 725"/>
          <p:cNvCxnSpPr/>
          <p:nvPr/>
        </p:nvCxnSpPr>
        <p:spPr bwMode="auto">
          <a:xfrm flipV="1">
            <a:off x="3958030" y="1889407"/>
            <a:ext cx="267197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oval" w="lg" len="sm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30" name="Elbow Connector 729"/>
          <p:cNvCxnSpPr/>
          <p:nvPr/>
        </p:nvCxnSpPr>
        <p:spPr bwMode="auto">
          <a:xfrm flipV="1">
            <a:off x="4143601" y="512365"/>
            <a:ext cx="2714889" cy="1873318"/>
          </a:xfrm>
          <a:prstGeom prst="bentConnector3">
            <a:avLst>
              <a:gd name="adj1" fmla="val 12203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37" name="Straight Connector 736"/>
          <p:cNvCxnSpPr/>
          <p:nvPr/>
        </p:nvCxnSpPr>
        <p:spPr bwMode="auto">
          <a:xfrm flipV="1">
            <a:off x="6845989" y="513004"/>
            <a:ext cx="0" cy="9473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39" name="Straight Arrow Connector 738"/>
          <p:cNvCxnSpPr/>
          <p:nvPr/>
        </p:nvCxnSpPr>
        <p:spPr bwMode="auto">
          <a:xfrm flipH="1">
            <a:off x="6540941" y="740033"/>
            <a:ext cx="3050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1" name="Straight Arrow Connector 740"/>
          <p:cNvCxnSpPr/>
          <p:nvPr/>
        </p:nvCxnSpPr>
        <p:spPr bwMode="auto">
          <a:xfrm flipH="1">
            <a:off x="6533122" y="911106"/>
            <a:ext cx="3050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2" name="Straight Arrow Connector 741"/>
          <p:cNvCxnSpPr/>
          <p:nvPr/>
        </p:nvCxnSpPr>
        <p:spPr bwMode="auto">
          <a:xfrm flipH="1">
            <a:off x="6543282" y="1457069"/>
            <a:ext cx="3050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3" name="Straight Arrow Connector 742"/>
          <p:cNvCxnSpPr/>
          <p:nvPr/>
        </p:nvCxnSpPr>
        <p:spPr bwMode="auto">
          <a:xfrm>
            <a:off x="6828010" y="740033"/>
            <a:ext cx="4449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5" name="Straight Arrow Connector 744"/>
          <p:cNvCxnSpPr/>
          <p:nvPr/>
        </p:nvCxnSpPr>
        <p:spPr bwMode="auto">
          <a:xfrm>
            <a:off x="6838170" y="1460363"/>
            <a:ext cx="4449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8" name="Straight Arrow Connector 747"/>
          <p:cNvCxnSpPr/>
          <p:nvPr/>
        </p:nvCxnSpPr>
        <p:spPr bwMode="auto">
          <a:xfrm flipH="1">
            <a:off x="6540941" y="1284862"/>
            <a:ext cx="3873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0" name="Straight Arrow Connector 749"/>
          <p:cNvCxnSpPr/>
          <p:nvPr/>
        </p:nvCxnSpPr>
        <p:spPr bwMode="auto">
          <a:xfrm flipH="1">
            <a:off x="6530127" y="4012021"/>
            <a:ext cx="3873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1" name="Straight Arrow Connector 750"/>
          <p:cNvCxnSpPr/>
          <p:nvPr/>
        </p:nvCxnSpPr>
        <p:spPr bwMode="auto">
          <a:xfrm flipH="1">
            <a:off x="6527844" y="4398090"/>
            <a:ext cx="38738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2" name="Straight Arrow Connector 751"/>
          <p:cNvCxnSpPr/>
          <p:nvPr/>
        </p:nvCxnSpPr>
        <p:spPr bwMode="auto">
          <a:xfrm flipH="1">
            <a:off x="6558324" y="5787800"/>
            <a:ext cx="3728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6" name="Elbow Connector 755"/>
          <p:cNvCxnSpPr/>
          <p:nvPr/>
        </p:nvCxnSpPr>
        <p:spPr bwMode="auto">
          <a:xfrm rot="16200000" flipH="1">
            <a:off x="4977041" y="2514503"/>
            <a:ext cx="5012071" cy="1127672"/>
          </a:xfrm>
          <a:prstGeom prst="bentConnector3">
            <a:avLst>
              <a:gd name="adj1" fmla="val 133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8" name="Straight Arrow Connector 757"/>
          <p:cNvCxnSpPr/>
          <p:nvPr/>
        </p:nvCxnSpPr>
        <p:spPr bwMode="auto">
          <a:xfrm>
            <a:off x="8054872" y="932787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9" name="Straight Arrow Connector 758"/>
          <p:cNvCxnSpPr/>
          <p:nvPr/>
        </p:nvCxnSpPr>
        <p:spPr bwMode="auto">
          <a:xfrm>
            <a:off x="8057071" y="1742462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0" name="Straight Arrow Connector 759"/>
          <p:cNvCxnSpPr/>
          <p:nvPr/>
        </p:nvCxnSpPr>
        <p:spPr bwMode="auto">
          <a:xfrm>
            <a:off x="8057071" y="2514389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1" name="Straight Arrow Connector 760"/>
          <p:cNvCxnSpPr/>
          <p:nvPr/>
        </p:nvCxnSpPr>
        <p:spPr bwMode="auto">
          <a:xfrm>
            <a:off x="8057071" y="2687959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2" name="Straight Arrow Connector 761"/>
          <p:cNvCxnSpPr/>
          <p:nvPr/>
        </p:nvCxnSpPr>
        <p:spPr bwMode="auto">
          <a:xfrm>
            <a:off x="8057071" y="2870839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3" name="Straight Arrow Connector 762"/>
          <p:cNvCxnSpPr/>
          <p:nvPr/>
        </p:nvCxnSpPr>
        <p:spPr bwMode="auto">
          <a:xfrm>
            <a:off x="8057570" y="3061156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4" name="Straight Arrow Connector 763"/>
          <p:cNvCxnSpPr/>
          <p:nvPr/>
        </p:nvCxnSpPr>
        <p:spPr bwMode="auto">
          <a:xfrm>
            <a:off x="8054082" y="3843295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5" name="Straight Arrow Connector 764"/>
          <p:cNvCxnSpPr/>
          <p:nvPr/>
        </p:nvCxnSpPr>
        <p:spPr bwMode="auto">
          <a:xfrm>
            <a:off x="8060941" y="4720419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6" name="Straight Arrow Connector 765"/>
          <p:cNvCxnSpPr/>
          <p:nvPr/>
        </p:nvCxnSpPr>
        <p:spPr bwMode="auto">
          <a:xfrm>
            <a:off x="8043922" y="5584375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1" name="Straight Arrow Connector 770"/>
          <p:cNvCxnSpPr/>
          <p:nvPr/>
        </p:nvCxnSpPr>
        <p:spPr bwMode="auto">
          <a:xfrm flipH="1">
            <a:off x="7755921" y="5584375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2" name="Straight Arrow Connector 771"/>
          <p:cNvCxnSpPr/>
          <p:nvPr/>
        </p:nvCxnSpPr>
        <p:spPr bwMode="auto">
          <a:xfrm flipH="1">
            <a:off x="7756628" y="4895028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3" name="Straight Arrow Connector 772"/>
          <p:cNvCxnSpPr/>
          <p:nvPr/>
        </p:nvCxnSpPr>
        <p:spPr bwMode="auto">
          <a:xfrm flipH="1">
            <a:off x="7748579" y="4721497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4" name="Straight Arrow Connector 773"/>
          <p:cNvCxnSpPr/>
          <p:nvPr/>
        </p:nvCxnSpPr>
        <p:spPr bwMode="auto">
          <a:xfrm flipH="1">
            <a:off x="7748579" y="4516426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5" name="Straight Arrow Connector 774"/>
          <p:cNvCxnSpPr/>
          <p:nvPr/>
        </p:nvCxnSpPr>
        <p:spPr bwMode="auto">
          <a:xfrm flipH="1">
            <a:off x="7749443" y="4351724"/>
            <a:ext cx="2910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1" name="Straight Connector 780"/>
          <p:cNvCxnSpPr/>
          <p:nvPr/>
        </p:nvCxnSpPr>
        <p:spPr bwMode="auto">
          <a:xfrm flipV="1">
            <a:off x="6919240" y="567250"/>
            <a:ext cx="1" cy="15096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9" name="Elbow Connector 788"/>
          <p:cNvCxnSpPr/>
          <p:nvPr/>
        </p:nvCxnSpPr>
        <p:spPr bwMode="auto">
          <a:xfrm rot="5400000">
            <a:off x="5936841" y="2900110"/>
            <a:ext cx="1863409" cy="101390"/>
          </a:xfrm>
          <a:prstGeom prst="bentConnector3">
            <a:avLst>
              <a:gd name="adj1" fmla="val 420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1" name="Straight Arrow Connector 790"/>
          <p:cNvCxnSpPr/>
          <p:nvPr/>
        </p:nvCxnSpPr>
        <p:spPr bwMode="auto">
          <a:xfrm>
            <a:off x="6817850" y="3876954"/>
            <a:ext cx="2469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3" name="Straight Arrow Connector 792"/>
          <p:cNvCxnSpPr/>
          <p:nvPr/>
        </p:nvCxnSpPr>
        <p:spPr bwMode="auto">
          <a:xfrm>
            <a:off x="6817850" y="3410685"/>
            <a:ext cx="2469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4" name="Straight Arrow Connector 793"/>
          <p:cNvCxnSpPr/>
          <p:nvPr/>
        </p:nvCxnSpPr>
        <p:spPr bwMode="auto">
          <a:xfrm>
            <a:off x="6817085" y="2804311"/>
            <a:ext cx="2469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5" name="Straight Arrow Connector 794"/>
          <p:cNvCxnSpPr/>
          <p:nvPr/>
        </p:nvCxnSpPr>
        <p:spPr bwMode="auto">
          <a:xfrm>
            <a:off x="6807081" y="2303439"/>
            <a:ext cx="2469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18151</TotalTime>
  <Words>227</Words>
  <Application>Microsoft Macintosh PowerPoint</Application>
  <PresentationFormat>On-screen Show (4:3)</PresentationFormat>
  <Paragraphs>161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167</cp:revision>
  <dcterms:created xsi:type="dcterms:W3CDTF">2014-02-16T01:31:59Z</dcterms:created>
  <dcterms:modified xsi:type="dcterms:W3CDTF">2016-03-16T05:33:28Z</dcterms:modified>
</cp:coreProperties>
</file>