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5201" autoAdjust="0"/>
  </p:normalViewPr>
  <p:slideViewPr>
    <p:cSldViewPr snapToGrid="0" snapToObjects="1">
      <p:cViewPr>
        <p:scale>
          <a:sx n="140" d="100"/>
          <a:sy n="140" d="100"/>
        </p:scale>
        <p:origin x="-15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1" name="Elbow Connector 370"/>
          <p:cNvCxnSpPr/>
          <p:nvPr/>
        </p:nvCxnSpPr>
        <p:spPr bwMode="auto">
          <a:xfrm>
            <a:off x="1221873" y="3141133"/>
            <a:ext cx="2376000" cy="2484000"/>
          </a:xfrm>
          <a:prstGeom prst="bentConnector3">
            <a:avLst>
              <a:gd name="adj1" fmla="val 3497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9" name="Elbow Connector 88"/>
          <p:cNvCxnSpPr/>
          <p:nvPr/>
        </p:nvCxnSpPr>
        <p:spPr bwMode="auto">
          <a:xfrm flipV="1">
            <a:off x="6133038" y="5202701"/>
            <a:ext cx="452359" cy="1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arrow" w="med" len="med"/>
            <a:tailEnd type="arrow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9" name="Elbow Connector 98"/>
          <p:cNvCxnSpPr/>
          <p:nvPr/>
        </p:nvCxnSpPr>
        <p:spPr bwMode="auto">
          <a:xfrm>
            <a:off x="6109574" y="5339707"/>
            <a:ext cx="1570510" cy="218888"/>
          </a:xfrm>
          <a:prstGeom prst="bentConnector3">
            <a:avLst>
              <a:gd name="adj1" fmla="val 19387"/>
            </a:avLst>
          </a:prstGeom>
          <a:ln w="28575" cmpd="sng">
            <a:solidFill>
              <a:srgbClr val="FFF777"/>
            </a:solidFill>
            <a:prstDash val="sysDash"/>
            <a:headEnd type="arrow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Beta-2 Adrenergic Receptor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P07550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920493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Veronique LeBlanc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5085558" y="4984548"/>
            <a:ext cx="1106841" cy="466427"/>
            <a:chOff x="507046" y="3634424"/>
            <a:chExt cx="1257639" cy="549865"/>
          </a:xfrm>
        </p:grpSpPr>
        <p:sp>
          <p:nvSpPr>
            <p:cNvPr id="63" name="Snip Same Side Corner Rectangle 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ADRB2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P07550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5281141" y="4762942"/>
            <a:ext cx="715674" cy="246221"/>
            <a:chOff x="7592082" y="6020192"/>
            <a:chExt cx="862158" cy="350482"/>
          </a:xfrm>
        </p:grpSpPr>
        <p:sp>
          <p:nvSpPr>
            <p:cNvPr id="8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2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S411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5282336" y="4570543"/>
            <a:ext cx="715674" cy="246221"/>
            <a:chOff x="7592082" y="6020192"/>
            <a:chExt cx="862158" cy="350482"/>
          </a:xfrm>
        </p:grpSpPr>
        <p:sp>
          <p:nvSpPr>
            <p:cNvPr id="8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S407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5281141" y="4379379"/>
            <a:ext cx="715674" cy="246221"/>
            <a:chOff x="7592082" y="6020192"/>
            <a:chExt cx="862158" cy="350482"/>
          </a:xfrm>
        </p:grpSpPr>
        <p:sp>
          <p:nvSpPr>
            <p:cNvPr id="9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S401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5281141" y="4189766"/>
            <a:ext cx="715674" cy="246221"/>
            <a:chOff x="7592082" y="6020192"/>
            <a:chExt cx="862158" cy="350482"/>
          </a:xfrm>
        </p:grpSpPr>
        <p:sp>
          <p:nvSpPr>
            <p:cNvPr id="9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S396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5281141" y="3997985"/>
            <a:ext cx="715674" cy="246221"/>
            <a:chOff x="7592082" y="6020192"/>
            <a:chExt cx="862158" cy="350482"/>
          </a:xfrm>
        </p:grpSpPr>
        <p:sp>
          <p:nvSpPr>
            <p:cNvPr id="9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0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T393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5281141" y="3808082"/>
            <a:ext cx="715674" cy="246221"/>
            <a:chOff x="7592082" y="6020192"/>
            <a:chExt cx="862158" cy="350482"/>
          </a:xfrm>
        </p:grpSpPr>
        <p:sp>
          <p:nvSpPr>
            <p:cNvPr id="10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T384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5281141" y="3623253"/>
            <a:ext cx="715674" cy="246221"/>
            <a:chOff x="7630676" y="5329407"/>
            <a:chExt cx="862158" cy="350482"/>
          </a:xfrm>
        </p:grpSpPr>
        <p:sp>
          <p:nvSpPr>
            <p:cNvPr id="10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6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-S364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5285508" y="3433350"/>
            <a:ext cx="715674" cy="246221"/>
            <a:chOff x="7630676" y="5329407"/>
            <a:chExt cx="862158" cy="350482"/>
          </a:xfrm>
        </p:grpSpPr>
        <p:sp>
          <p:nvSpPr>
            <p:cNvPr id="108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9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-S360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5281141" y="3239690"/>
            <a:ext cx="715674" cy="246221"/>
            <a:chOff x="7630676" y="5329407"/>
            <a:chExt cx="862158" cy="350482"/>
          </a:xfrm>
        </p:grpSpPr>
        <p:sp>
          <p:nvSpPr>
            <p:cNvPr id="111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2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-S356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5285508" y="3048848"/>
            <a:ext cx="715674" cy="246221"/>
            <a:chOff x="7592082" y="6020192"/>
            <a:chExt cx="862158" cy="350482"/>
          </a:xfrm>
        </p:grpSpPr>
        <p:sp>
          <p:nvSpPr>
            <p:cNvPr id="11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5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S355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5281141" y="2855755"/>
            <a:ext cx="715674" cy="246221"/>
            <a:chOff x="7592082" y="6020192"/>
            <a:chExt cx="862158" cy="350482"/>
          </a:xfrm>
        </p:grpSpPr>
        <p:sp>
          <p:nvSpPr>
            <p:cNvPr id="11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solidFill>
                    <a:srgbClr val="FFFFFF"/>
                  </a:solidFill>
                  <a:latin typeface="Arial" charset="0"/>
                </a:rPr>
                <a:t>Y</a:t>
              </a: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354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5285508" y="2666796"/>
            <a:ext cx="715674" cy="246221"/>
            <a:chOff x="7592082" y="6020192"/>
            <a:chExt cx="862158" cy="350482"/>
          </a:xfrm>
        </p:grpSpPr>
        <p:sp>
          <p:nvSpPr>
            <p:cNvPr id="12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solidFill>
                    <a:srgbClr val="FFFFFF"/>
                  </a:solidFill>
                  <a:latin typeface="Arial" charset="0"/>
                </a:rPr>
                <a:t>Y</a:t>
              </a: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350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5281141" y="2465500"/>
            <a:ext cx="715674" cy="246221"/>
            <a:chOff x="7630676" y="5329407"/>
            <a:chExt cx="862158" cy="350482"/>
          </a:xfrm>
        </p:grpSpPr>
        <p:sp>
          <p:nvSpPr>
            <p:cNvPr id="123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4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-S346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5285508" y="2285791"/>
            <a:ext cx="715674" cy="246221"/>
            <a:chOff x="7630676" y="5329407"/>
            <a:chExt cx="862158" cy="350482"/>
          </a:xfrm>
        </p:grpSpPr>
        <p:sp>
          <p:nvSpPr>
            <p:cNvPr id="126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7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-S345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5289875" y="2098059"/>
            <a:ext cx="715674" cy="246221"/>
            <a:chOff x="7630676" y="5329407"/>
            <a:chExt cx="862158" cy="350482"/>
          </a:xfrm>
        </p:grpSpPr>
        <p:sp>
          <p:nvSpPr>
            <p:cNvPr id="132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33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-S262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34" name="Group 133"/>
          <p:cNvGrpSpPr/>
          <p:nvPr/>
        </p:nvGrpSpPr>
        <p:grpSpPr>
          <a:xfrm>
            <a:off x="5281141" y="1920857"/>
            <a:ext cx="715674" cy="246221"/>
            <a:chOff x="7620676" y="5024219"/>
            <a:chExt cx="862158" cy="350482"/>
          </a:xfrm>
        </p:grpSpPr>
        <p:sp>
          <p:nvSpPr>
            <p:cNvPr id="13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3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</a:t>
              </a:r>
              <a:r>
                <a:rPr lang="en-US" sz="950" dirty="0">
                  <a:solidFill>
                    <a:schemeClr val="bg1"/>
                  </a:solidFill>
                  <a:latin typeface="Arial" charset="0"/>
                </a:rPr>
                <a:t>Y</a:t>
              </a: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141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5282648" y="1755571"/>
            <a:ext cx="715674" cy="246221"/>
            <a:chOff x="7620676" y="5024219"/>
            <a:chExt cx="862158" cy="350482"/>
          </a:xfrm>
        </p:grpSpPr>
        <p:sp>
          <p:nvSpPr>
            <p:cNvPr id="138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0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</a:t>
              </a:r>
              <a:r>
                <a:rPr lang="en-US" sz="950" dirty="0">
                  <a:solidFill>
                    <a:schemeClr val="bg1"/>
                  </a:solidFill>
                  <a:latin typeface="Arial" charset="0"/>
                </a:rPr>
                <a:t>Y</a:t>
              </a: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132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5289875" y="1564545"/>
            <a:ext cx="715674" cy="246221"/>
            <a:chOff x="7620676" y="5024219"/>
            <a:chExt cx="862158" cy="350482"/>
          </a:xfrm>
        </p:grpSpPr>
        <p:sp>
          <p:nvSpPr>
            <p:cNvPr id="14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4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+T68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3665563" y="4074421"/>
            <a:ext cx="1340126" cy="453586"/>
            <a:chOff x="371271" y="1139280"/>
            <a:chExt cx="1522707" cy="534726"/>
          </a:xfrm>
        </p:grpSpPr>
        <p:sp>
          <p:nvSpPr>
            <p:cNvPr id="146" name="Rounded Rectangle 14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371271" y="1139280"/>
              <a:ext cx="1522707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GRK5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P34947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48" name="Elbow Connector 147"/>
          <p:cNvCxnSpPr/>
          <p:nvPr/>
        </p:nvCxnSpPr>
        <p:spPr bwMode="auto">
          <a:xfrm flipV="1">
            <a:off x="4789239" y="3171411"/>
            <a:ext cx="576000" cy="1080000"/>
          </a:xfrm>
          <a:prstGeom prst="bentConnector3">
            <a:avLst/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9" name="Elbow Connector 148"/>
          <p:cNvCxnSpPr/>
          <p:nvPr/>
        </p:nvCxnSpPr>
        <p:spPr bwMode="auto">
          <a:xfrm>
            <a:off x="5077239" y="3933771"/>
            <a:ext cx="298755" cy="1"/>
          </a:xfrm>
          <a:prstGeom prst="bentConnector3">
            <a:avLst>
              <a:gd name="adj1" fmla="val 3239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0" name="Elbow Connector 149"/>
          <p:cNvCxnSpPr/>
          <p:nvPr/>
        </p:nvCxnSpPr>
        <p:spPr bwMode="auto">
          <a:xfrm>
            <a:off x="5077239" y="4124271"/>
            <a:ext cx="298755" cy="1"/>
          </a:xfrm>
          <a:prstGeom prst="bentConnector3">
            <a:avLst>
              <a:gd name="adj1" fmla="val 3239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1" name="Elbow Connector 150"/>
          <p:cNvCxnSpPr/>
          <p:nvPr/>
        </p:nvCxnSpPr>
        <p:spPr bwMode="auto">
          <a:xfrm>
            <a:off x="5077239" y="4302071"/>
            <a:ext cx="298755" cy="1"/>
          </a:xfrm>
          <a:prstGeom prst="bentConnector3">
            <a:avLst>
              <a:gd name="adj1" fmla="val 3239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2" name="Elbow Connector 151"/>
          <p:cNvCxnSpPr/>
          <p:nvPr/>
        </p:nvCxnSpPr>
        <p:spPr bwMode="auto">
          <a:xfrm>
            <a:off x="5077239" y="4505271"/>
            <a:ext cx="298755" cy="1"/>
          </a:xfrm>
          <a:prstGeom prst="bentConnector3">
            <a:avLst>
              <a:gd name="adj1" fmla="val 3239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3" name="Elbow Connector 152"/>
          <p:cNvCxnSpPr/>
          <p:nvPr/>
        </p:nvCxnSpPr>
        <p:spPr bwMode="auto">
          <a:xfrm>
            <a:off x="5008777" y="4681217"/>
            <a:ext cx="396000" cy="1"/>
          </a:xfrm>
          <a:prstGeom prst="bentConnector3">
            <a:avLst>
              <a:gd name="adj1" fmla="val 3239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54" name="Elbow Connector 153"/>
          <p:cNvCxnSpPr/>
          <p:nvPr/>
        </p:nvCxnSpPr>
        <p:spPr bwMode="auto">
          <a:xfrm>
            <a:off x="5086969" y="4680803"/>
            <a:ext cx="324000" cy="200631"/>
          </a:xfrm>
          <a:prstGeom prst="bentConnector3">
            <a:avLst>
              <a:gd name="adj1" fmla="val -4877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55" name="Group 154"/>
          <p:cNvGrpSpPr/>
          <p:nvPr/>
        </p:nvGrpSpPr>
        <p:grpSpPr>
          <a:xfrm>
            <a:off x="3653015" y="3553636"/>
            <a:ext cx="1340126" cy="453586"/>
            <a:chOff x="371271" y="1139280"/>
            <a:chExt cx="1522707" cy="534726"/>
          </a:xfrm>
        </p:grpSpPr>
        <p:sp>
          <p:nvSpPr>
            <p:cNvPr id="156" name="Rounded Rectangle 15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371271" y="1139280"/>
              <a:ext cx="1522707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ADRBK1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P25098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58" name="Elbow Connector 157"/>
          <p:cNvCxnSpPr/>
          <p:nvPr/>
        </p:nvCxnSpPr>
        <p:spPr bwMode="auto">
          <a:xfrm flipV="1">
            <a:off x="4784278" y="3288427"/>
            <a:ext cx="288000" cy="432000"/>
          </a:xfrm>
          <a:prstGeom prst="bentConnector3">
            <a:avLst>
              <a:gd name="adj1" fmla="val 27951"/>
            </a:avLst>
          </a:prstGeom>
          <a:ln w="28575" cmpd="sng">
            <a:solidFill>
              <a:srgbClr val="8EB8D8"/>
            </a:solidFill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0" name="Elbow Connector 159"/>
          <p:cNvCxnSpPr/>
          <p:nvPr/>
        </p:nvCxnSpPr>
        <p:spPr bwMode="auto">
          <a:xfrm>
            <a:off x="4789239" y="3794887"/>
            <a:ext cx="184282" cy="8201"/>
          </a:xfrm>
          <a:prstGeom prst="bentConnector3">
            <a:avLst>
              <a:gd name="adj1" fmla="val 98241"/>
            </a:avLst>
          </a:prstGeom>
          <a:ln w="28575" cmpd="sng">
            <a:solidFill>
              <a:srgbClr val="FF0000"/>
            </a:solidFill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61" name="Group 160"/>
          <p:cNvGrpSpPr/>
          <p:nvPr/>
        </p:nvGrpSpPr>
        <p:grpSpPr>
          <a:xfrm>
            <a:off x="3810377" y="2991608"/>
            <a:ext cx="1015712" cy="461921"/>
            <a:chOff x="537046" y="349955"/>
            <a:chExt cx="1154094" cy="544552"/>
          </a:xfrm>
        </p:grpSpPr>
        <p:sp>
          <p:nvSpPr>
            <p:cNvPr id="162" name="Rounded Rectangle 161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INSR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P06213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164" name="Elbow Connector 163"/>
          <p:cNvCxnSpPr>
            <a:endCxn id="121" idx="1"/>
          </p:cNvCxnSpPr>
          <p:nvPr/>
        </p:nvCxnSpPr>
        <p:spPr bwMode="auto">
          <a:xfrm flipV="1">
            <a:off x="4769228" y="2789907"/>
            <a:ext cx="612000" cy="395230"/>
          </a:xfrm>
          <a:prstGeom prst="bentConnector3">
            <a:avLst>
              <a:gd name="adj1" fmla="val 38085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5" name="Elbow Connector 164"/>
          <p:cNvCxnSpPr/>
          <p:nvPr/>
        </p:nvCxnSpPr>
        <p:spPr bwMode="auto">
          <a:xfrm>
            <a:off x="5063294" y="2979413"/>
            <a:ext cx="298755" cy="1"/>
          </a:xfrm>
          <a:prstGeom prst="bentConnector3">
            <a:avLst>
              <a:gd name="adj1" fmla="val -13765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66" name="Group 165"/>
          <p:cNvGrpSpPr/>
          <p:nvPr/>
        </p:nvGrpSpPr>
        <p:grpSpPr>
          <a:xfrm>
            <a:off x="3810377" y="2390609"/>
            <a:ext cx="1015712" cy="461921"/>
            <a:chOff x="537046" y="349955"/>
            <a:chExt cx="1154094" cy="544552"/>
          </a:xfrm>
        </p:grpSpPr>
        <p:sp>
          <p:nvSpPr>
            <p:cNvPr id="167" name="Rounded Rectangle 166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IGF1R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P08069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169" name="Elbow Connector 168"/>
          <p:cNvCxnSpPr>
            <a:endCxn id="121" idx="1"/>
          </p:cNvCxnSpPr>
          <p:nvPr/>
        </p:nvCxnSpPr>
        <p:spPr bwMode="auto">
          <a:xfrm>
            <a:off x="4793549" y="2576589"/>
            <a:ext cx="491959" cy="213318"/>
          </a:xfrm>
          <a:prstGeom prst="bentConnector3">
            <a:avLst>
              <a:gd name="adj1" fmla="val 44837"/>
            </a:avLst>
          </a:prstGeom>
          <a:ln w="28575" cmpd="sng">
            <a:solidFill>
              <a:srgbClr val="8EB8D8"/>
            </a:solidFill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0" name="Elbow Connector 169"/>
          <p:cNvCxnSpPr/>
          <p:nvPr/>
        </p:nvCxnSpPr>
        <p:spPr bwMode="auto">
          <a:xfrm flipV="1">
            <a:off x="4781928" y="1861462"/>
            <a:ext cx="612000" cy="1224000"/>
          </a:xfrm>
          <a:prstGeom prst="bentConnector3">
            <a:avLst>
              <a:gd name="adj1" fmla="val 18873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1" name="Elbow Connector 170"/>
          <p:cNvCxnSpPr/>
          <p:nvPr/>
        </p:nvCxnSpPr>
        <p:spPr bwMode="auto">
          <a:xfrm>
            <a:off x="4921938" y="2039328"/>
            <a:ext cx="461301" cy="12700"/>
          </a:xfrm>
          <a:prstGeom prst="bentConnector3">
            <a:avLst>
              <a:gd name="adj1" fmla="val -5062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2" name="Elbow Connector 171"/>
          <p:cNvCxnSpPr/>
          <p:nvPr/>
        </p:nvCxnSpPr>
        <p:spPr bwMode="auto">
          <a:xfrm>
            <a:off x="4784278" y="2461499"/>
            <a:ext cx="118176" cy="19762"/>
          </a:xfrm>
          <a:prstGeom prst="bentConnector3">
            <a:avLst>
              <a:gd name="adj1" fmla="val 92987"/>
            </a:avLst>
          </a:prstGeom>
          <a:ln w="28575" cmpd="sng">
            <a:solidFill>
              <a:srgbClr val="00C100"/>
            </a:solidFill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84" name="Group 183"/>
          <p:cNvGrpSpPr/>
          <p:nvPr/>
        </p:nvGrpSpPr>
        <p:grpSpPr>
          <a:xfrm>
            <a:off x="3661642" y="1811500"/>
            <a:ext cx="1340126" cy="445087"/>
            <a:chOff x="371271" y="1139280"/>
            <a:chExt cx="1522707" cy="524707"/>
          </a:xfrm>
        </p:grpSpPr>
        <p:sp>
          <p:nvSpPr>
            <p:cNvPr id="185" name="Rounded Rectangle 184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AKT1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P31749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87" name="Elbow Connector 186"/>
          <p:cNvCxnSpPr/>
          <p:nvPr/>
        </p:nvCxnSpPr>
        <p:spPr bwMode="auto">
          <a:xfrm>
            <a:off x="4800568" y="2134039"/>
            <a:ext cx="582671" cy="450356"/>
          </a:xfrm>
          <a:prstGeom prst="bentConnector3">
            <a:avLst>
              <a:gd name="adj1" fmla="val 41282"/>
            </a:avLst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91" name="Group 190"/>
          <p:cNvGrpSpPr/>
          <p:nvPr/>
        </p:nvGrpSpPr>
        <p:grpSpPr>
          <a:xfrm>
            <a:off x="3661642" y="1227996"/>
            <a:ext cx="1340126" cy="445087"/>
            <a:chOff x="371271" y="1139280"/>
            <a:chExt cx="1522707" cy="524707"/>
          </a:xfrm>
        </p:grpSpPr>
        <p:sp>
          <p:nvSpPr>
            <p:cNvPr id="192" name="Rounded Rectangle 191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3" name="Rectangle 192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PRKACA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P17612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94" name="Elbow Connector 193"/>
          <p:cNvCxnSpPr/>
          <p:nvPr/>
        </p:nvCxnSpPr>
        <p:spPr bwMode="auto">
          <a:xfrm>
            <a:off x="4825879" y="1400951"/>
            <a:ext cx="576000" cy="100800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00" name="Elbow Connector 199"/>
          <p:cNvCxnSpPr/>
          <p:nvPr/>
        </p:nvCxnSpPr>
        <p:spPr bwMode="auto">
          <a:xfrm rot="16200000" flipH="1">
            <a:off x="5026946" y="2481572"/>
            <a:ext cx="201935" cy="20891"/>
          </a:xfrm>
          <a:prstGeom prst="bentConnector3">
            <a:avLst>
              <a:gd name="adj1" fmla="val 94024"/>
            </a:avLst>
          </a:prstGeom>
          <a:ln w="28575" cmpd="sng">
            <a:solidFill>
              <a:srgbClr val="FF0000"/>
            </a:solidFill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11" name="Elbow Connector 210"/>
          <p:cNvCxnSpPr/>
          <p:nvPr/>
        </p:nvCxnSpPr>
        <p:spPr bwMode="auto">
          <a:xfrm>
            <a:off x="5225440" y="2191504"/>
            <a:ext cx="151516" cy="16966"/>
          </a:xfrm>
          <a:prstGeom prst="bentConnector3">
            <a:avLst>
              <a:gd name="adj1" fmla="val -66151"/>
            </a:avLst>
          </a:prstGeom>
          <a:ln w="28575" cmpd="sng">
            <a:solidFill>
              <a:srgbClr val="FF0000"/>
            </a:solidFill>
            <a:headEnd type="none" w="med" len="med"/>
            <a:tailEnd type="arrow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16" name="Group 215"/>
          <p:cNvGrpSpPr/>
          <p:nvPr/>
        </p:nvGrpSpPr>
        <p:grpSpPr>
          <a:xfrm>
            <a:off x="2387173" y="5082202"/>
            <a:ext cx="1106841" cy="466427"/>
            <a:chOff x="507046" y="3634424"/>
            <a:chExt cx="1257639" cy="549865"/>
          </a:xfrm>
        </p:grpSpPr>
        <p:sp>
          <p:nvSpPr>
            <p:cNvPr id="217" name="Snip Same Side Corner Rectangle 21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8" name="TextBox 21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UBC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P0CG48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21" name="Elbow Connector 220"/>
          <p:cNvCxnSpPr/>
          <p:nvPr/>
        </p:nvCxnSpPr>
        <p:spPr bwMode="auto">
          <a:xfrm>
            <a:off x="4881380" y="3720427"/>
            <a:ext cx="399761" cy="210766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8EB8D8"/>
            </a:solidFill>
            <a:headEnd type="none" w="med" len="med"/>
            <a:tailEnd type="none" w="med" len="med"/>
          </a:ln>
          <a:effectLst/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 bwMode="auto">
          <a:xfrm>
            <a:off x="5014128" y="3711599"/>
            <a:ext cx="0" cy="9720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3" name="Straight Connector 232"/>
          <p:cNvCxnSpPr/>
          <p:nvPr/>
        </p:nvCxnSpPr>
        <p:spPr bwMode="auto">
          <a:xfrm flipH="1">
            <a:off x="5002589" y="4307706"/>
            <a:ext cx="13044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36" name="Straight Connector 235"/>
          <p:cNvCxnSpPr/>
          <p:nvPr/>
        </p:nvCxnSpPr>
        <p:spPr bwMode="auto">
          <a:xfrm flipH="1">
            <a:off x="5027989" y="4510906"/>
            <a:ext cx="13044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37" name="Group 236"/>
          <p:cNvGrpSpPr/>
          <p:nvPr/>
        </p:nvGrpSpPr>
        <p:grpSpPr>
          <a:xfrm>
            <a:off x="2388817" y="4559924"/>
            <a:ext cx="1106841" cy="466427"/>
            <a:chOff x="507046" y="3634424"/>
            <a:chExt cx="1257639" cy="549865"/>
          </a:xfrm>
        </p:grpSpPr>
        <p:sp>
          <p:nvSpPr>
            <p:cNvPr id="238" name="Snip Same Side Corner Rectangle 23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9" name="TextBox 23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NEDD4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P46934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40" name="Group 239"/>
          <p:cNvGrpSpPr/>
          <p:nvPr/>
        </p:nvGrpSpPr>
        <p:grpSpPr>
          <a:xfrm>
            <a:off x="2388905" y="4040340"/>
            <a:ext cx="1106841" cy="466427"/>
            <a:chOff x="507046" y="3634424"/>
            <a:chExt cx="1257639" cy="549865"/>
          </a:xfrm>
        </p:grpSpPr>
        <p:sp>
          <p:nvSpPr>
            <p:cNvPr id="241" name="Snip Same Side Corner Rectangle 24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2" name="TextBox 24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EGLN3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Q9H6Z9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43" name="Group 242"/>
          <p:cNvGrpSpPr/>
          <p:nvPr/>
        </p:nvGrpSpPr>
        <p:grpSpPr>
          <a:xfrm>
            <a:off x="1877383" y="699342"/>
            <a:ext cx="1106841" cy="466427"/>
            <a:chOff x="507046" y="3634424"/>
            <a:chExt cx="1257639" cy="549865"/>
          </a:xfrm>
        </p:grpSpPr>
        <p:sp>
          <p:nvSpPr>
            <p:cNvPr id="244" name="Snip Same Side Corner Rectangle 24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5" name="TextBox 24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SLC9A3R1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O14745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49" name="Group 248"/>
          <p:cNvGrpSpPr/>
          <p:nvPr/>
        </p:nvGrpSpPr>
        <p:grpSpPr>
          <a:xfrm>
            <a:off x="2387173" y="3497314"/>
            <a:ext cx="1106841" cy="466427"/>
            <a:chOff x="507046" y="3634424"/>
            <a:chExt cx="1257639" cy="549865"/>
          </a:xfrm>
        </p:grpSpPr>
        <p:sp>
          <p:nvSpPr>
            <p:cNvPr id="250" name="Snip Same Side Corner Rectangle 24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1" name="TextBox 25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VHL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P40337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52" name="Group 251"/>
          <p:cNvGrpSpPr/>
          <p:nvPr/>
        </p:nvGrpSpPr>
        <p:grpSpPr>
          <a:xfrm>
            <a:off x="1281113" y="5085793"/>
            <a:ext cx="1106841" cy="466427"/>
            <a:chOff x="507046" y="3634424"/>
            <a:chExt cx="1257639" cy="549865"/>
          </a:xfrm>
        </p:grpSpPr>
        <p:sp>
          <p:nvSpPr>
            <p:cNvPr id="253" name="Snip Same Side Corner Rectangle 25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4" name="TextBox 25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ARRB1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P49407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55" name="Group 254"/>
          <p:cNvGrpSpPr/>
          <p:nvPr/>
        </p:nvGrpSpPr>
        <p:grpSpPr>
          <a:xfrm>
            <a:off x="1280332" y="4553053"/>
            <a:ext cx="1106841" cy="466427"/>
            <a:chOff x="507046" y="3634424"/>
            <a:chExt cx="1257639" cy="549865"/>
          </a:xfrm>
        </p:grpSpPr>
        <p:sp>
          <p:nvSpPr>
            <p:cNvPr id="256" name="Snip Same Side Corner Rectangle 25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7" name="TextBox 25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ARRB2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P32121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58" name="Group 257"/>
          <p:cNvGrpSpPr/>
          <p:nvPr/>
        </p:nvGrpSpPr>
        <p:grpSpPr>
          <a:xfrm>
            <a:off x="1280332" y="4034560"/>
            <a:ext cx="1106841" cy="466427"/>
            <a:chOff x="507046" y="3634424"/>
            <a:chExt cx="1257639" cy="549865"/>
          </a:xfrm>
        </p:grpSpPr>
        <p:sp>
          <p:nvSpPr>
            <p:cNvPr id="259" name="Snip Same Side Corner Rectangle 25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0" name="TextBox 25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ARRDC3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Q96B67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61" name="Group 260"/>
          <p:cNvGrpSpPr/>
          <p:nvPr/>
        </p:nvGrpSpPr>
        <p:grpSpPr>
          <a:xfrm>
            <a:off x="1281389" y="3500306"/>
            <a:ext cx="1106841" cy="466427"/>
            <a:chOff x="507046" y="3634424"/>
            <a:chExt cx="1257639" cy="549865"/>
          </a:xfrm>
        </p:grpSpPr>
        <p:sp>
          <p:nvSpPr>
            <p:cNvPr id="262" name="Snip Same Side Corner Rectangle 26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3" name="TextBox 26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ARR3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P36575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64" name="Group 263"/>
          <p:cNvGrpSpPr/>
          <p:nvPr/>
        </p:nvGrpSpPr>
        <p:grpSpPr>
          <a:xfrm>
            <a:off x="1877383" y="1246387"/>
            <a:ext cx="1106841" cy="466427"/>
            <a:chOff x="507046" y="3634424"/>
            <a:chExt cx="1257639" cy="549865"/>
          </a:xfrm>
        </p:grpSpPr>
        <p:sp>
          <p:nvSpPr>
            <p:cNvPr id="265" name="Snip Same Side Corner Rectangle 26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6" name="TextBox 26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SLC9A3R2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Q15599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67" name="Group 266"/>
          <p:cNvGrpSpPr/>
          <p:nvPr/>
        </p:nvGrpSpPr>
        <p:grpSpPr>
          <a:xfrm>
            <a:off x="6562423" y="2204369"/>
            <a:ext cx="1015712" cy="461921"/>
            <a:chOff x="537046" y="349955"/>
            <a:chExt cx="1154094" cy="544552"/>
          </a:xfrm>
        </p:grpSpPr>
        <p:sp>
          <p:nvSpPr>
            <p:cNvPr id="268" name="Rounded Rectangle 267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9" name="Rectangle 268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Src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P12931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270" name="Elbow Connector 269"/>
          <p:cNvCxnSpPr/>
          <p:nvPr/>
        </p:nvCxnSpPr>
        <p:spPr bwMode="auto">
          <a:xfrm flipV="1">
            <a:off x="6115297" y="2484023"/>
            <a:ext cx="432000" cy="2628000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2" name="Elbow Connector 271"/>
          <p:cNvCxnSpPr/>
          <p:nvPr/>
        </p:nvCxnSpPr>
        <p:spPr bwMode="auto">
          <a:xfrm rot="10800000" flipV="1">
            <a:off x="6109576" y="2359891"/>
            <a:ext cx="428026" cy="2664000"/>
          </a:xfrm>
          <a:prstGeom prst="bentConnector3">
            <a:avLst>
              <a:gd name="adj1" fmla="val 67803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75" name="Group 274"/>
          <p:cNvGrpSpPr/>
          <p:nvPr/>
        </p:nvGrpSpPr>
        <p:grpSpPr>
          <a:xfrm>
            <a:off x="157905" y="5119728"/>
            <a:ext cx="1106841" cy="466427"/>
            <a:chOff x="507046" y="3634424"/>
            <a:chExt cx="1257639" cy="549865"/>
          </a:xfrm>
        </p:grpSpPr>
        <p:sp>
          <p:nvSpPr>
            <p:cNvPr id="276" name="Snip Same Side Corner Rectangle 27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77" name="TextBox 27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AKAP12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Q02952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78" name="Group 277"/>
          <p:cNvGrpSpPr/>
          <p:nvPr/>
        </p:nvGrpSpPr>
        <p:grpSpPr>
          <a:xfrm>
            <a:off x="767791" y="699613"/>
            <a:ext cx="1106841" cy="466427"/>
            <a:chOff x="507046" y="3634424"/>
            <a:chExt cx="1257639" cy="549865"/>
          </a:xfrm>
        </p:grpSpPr>
        <p:sp>
          <p:nvSpPr>
            <p:cNvPr id="279" name="Snip Same Side Corner Rectangle 27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0" name="TextBox 27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USP33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Q8TEY7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81" name="Group 280"/>
          <p:cNvGrpSpPr/>
          <p:nvPr/>
        </p:nvGrpSpPr>
        <p:grpSpPr>
          <a:xfrm>
            <a:off x="767791" y="1246153"/>
            <a:ext cx="1106841" cy="466427"/>
            <a:chOff x="507046" y="3634424"/>
            <a:chExt cx="1257639" cy="549865"/>
          </a:xfrm>
        </p:grpSpPr>
        <p:sp>
          <p:nvSpPr>
            <p:cNvPr id="282" name="Snip Same Side Corner Rectangle 28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3" name="TextBox 28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USP20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Q9Y2K6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84" name="Group 283"/>
          <p:cNvGrpSpPr/>
          <p:nvPr/>
        </p:nvGrpSpPr>
        <p:grpSpPr>
          <a:xfrm>
            <a:off x="145816" y="4574905"/>
            <a:ext cx="1106841" cy="466427"/>
            <a:chOff x="507046" y="3634424"/>
            <a:chExt cx="1257639" cy="549865"/>
          </a:xfrm>
        </p:grpSpPr>
        <p:sp>
          <p:nvSpPr>
            <p:cNvPr id="285" name="Snip Same Side Corner Rectangle 28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6" name="TextBox 28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AKAP5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P24588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87" name="Group 286"/>
          <p:cNvGrpSpPr/>
          <p:nvPr/>
        </p:nvGrpSpPr>
        <p:grpSpPr>
          <a:xfrm>
            <a:off x="6521940" y="2738306"/>
            <a:ext cx="1106841" cy="466427"/>
            <a:chOff x="507046" y="3634424"/>
            <a:chExt cx="1257639" cy="549865"/>
          </a:xfrm>
        </p:grpSpPr>
        <p:sp>
          <p:nvSpPr>
            <p:cNvPr id="288" name="Snip Same Side Corner Rectangle 28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9" name="TextBox 28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KCNJ6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P48051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90" name="Group 289"/>
          <p:cNvGrpSpPr/>
          <p:nvPr/>
        </p:nvGrpSpPr>
        <p:grpSpPr>
          <a:xfrm>
            <a:off x="6515869" y="3272848"/>
            <a:ext cx="1106841" cy="466427"/>
            <a:chOff x="507046" y="3634424"/>
            <a:chExt cx="1257639" cy="549865"/>
          </a:xfrm>
        </p:grpSpPr>
        <p:sp>
          <p:nvSpPr>
            <p:cNvPr id="291" name="Snip Same Side Corner Rectangle 29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2" name="TextBox 29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KCNJ5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P48544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93" name="Group 292"/>
          <p:cNvGrpSpPr/>
          <p:nvPr/>
        </p:nvGrpSpPr>
        <p:grpSpPr>
          <a:xfrm>
            <a:off x="6521940" y="3807390"/>
            <a:ext cx="1106841" cy="466427"/>
            <a:chOff x="507046" y="3634424"/>
            <a:chExt cx="1257639" cy="549865"/>
          </a:xfrm>
        </p:grpSpPr>
        <p:sp>
          <p:nvSpPr>
            <p:cNvPr id="294" name="Snip Same Side Corner Rectangle 29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5" name="TextBox 29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GNA15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P30679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96" name="Group 295"/>
          <p:cNvGrpSpPr/>
          <p:nvPr/>
        </p:nvGrpSpPr>
        <p:grpSpPr>
          <a:xfrm>
            <a:off x="3687863" y="4662496"/>
            <a:ext cx="1340126" cy="453586"/>
            <a:chOff x="371271" y="1139280"/>
            <a:chExt cx="1522707" cy="534726"/>
          </a:xfrm>
        </p:grpSpPr>
        <p:sp>
          <p:nvSpPr>
            <p:cNvPr id="297" name="Rounded Rectangle 29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8" name="Rectangle 297"/>
            <p:cNvSpPr/>
            <p:nvPr/>
          </p:nvSpPr>
          <p:spPr>
            <a:xfrm>
              <a:off x="371271" y="1139280"/>
              <a:ext cx="1522707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GRK6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P43250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01" name="Straight Connector 300"/>
          <p:cNvCxnSpPr/>
          <p:nvPr/>
        </p:nvCxnSpPr>
        <p:spPr bwMode="auto">
          <a:xfrm>
            <a:off x="5087928" y="4247600"/>
            <a:ext cx="0" cy="4320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9" name="Elbow Connector 158"/>
          <p:cNvCxnSpPr/>
          <p:nvPr/>
        </p:nvCxnSpPr>
        <p:spPr bwMode="auto">
          <a:xfrm flipV="1">
            <a:off x="4804305" y="3357210"/>
            <a:ext cx="576000" cy="972000"/>
          </a:xfrm>
          <a:prstGeom prst="bentConnector3">
            <a:avLst>
              <a:gd name="adj1" fmla="val 28833"/>
            </a:avLst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02" name="Elbow Connector 301"/>
          <p:cNvCxnSpPr/>
          <p:nvPr/>
        </p:nvCxnSpPr>
        <p:spPr bwMode="auto">
          <a:xfrm>
            <a:off x="4831334" y="4864018"/>
            <a:ext cx="324000" cy="189815"/>
          </a:xfrm>
          <a:prstGeom prst="bentConnector3">
            <a:avLst/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307" name="Group 306"/>
          <p:cNvGrpSpPr/>
          <p:nvPr/>
        </p:nvGrpSpPr>
        <p:grpSpPr>
          <a:xfrm>
            <a:off x="1873156" y="2339477"/>
            <a:ext cx="1106841" cy="464212"/>
            <a:chOff x="3740102" y="2066168"/>
            <a:chExt cx="1257639" cy="547253"/>
          </a:xfrm>
        </p:grpSpPr>
        <p:sp>
          <p:nvSpPr>
            <p:cNvPr id="308" name="Rounded Rectangle 307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09" name="TextBox 308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PPP3CA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Q08209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10" name="Group 309"/>
          <p:cNvGrpSpPr/>
          <p:nvPr/>
        </p:nvGrpSpPr>
        <p:grpSpPr>
          <a:xfrm>
            <a:off x="7817388" y="4818341"/>
            <a:ext cx="1106841" cy="466427"/>
            <a:chOff x="507046" y="3634424"/>
            <a:chExt cx="1257639" cy="549865"/>
          </a:xfrm>
        </p:grpSpPr>
        <p:sp>
          <p:nvSpPr>
            <p:cNvPr id="311" name="Snip Same Side Corner Rectangle 31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2" name="TextBox 31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HTR4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Q13639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13" name="Group 312"/>
          <p:cNvGrpSpPr/>
          <p:nvPr/>
        </p:nvGrpSpPr>
        <p:grpSpPr>
          <a:xfrm>
            <a:off x="6509244" y="5029252"/>
            <a:ext cx="1106841" cy="466427"/>
            <a:chOff x="507046" y="3634424"/>
            <a:chExt cx="1257639" cy="549865"/>
          </a:xfrm>
        </p:grpSpPr>
        <p:sp>
          <p:nvSpPr>
            <p:cNvPr id="314" name="Snip Same Side Corner Rectangle 31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5" name="TextBox 31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ADRB3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P13945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16" name="Group 315"/>
          <p:cNvGrpSpPr/>
          <p:nvPr/>
        </p:nvGrpSpPr>
        <p:grpSpPr>
          <a:xfrm>
            <a:off x="1873156" y="1806114"/>
            <a:ext cx="1106841" cy="466427"/>
            <a:chOff x="507046" y="3634424"/>
            <a:chExt cx="1257639" cy="549865"/>
          </a:xfrm>
        </p:grpSpPr>
        <p:sp>
          <p:nvSpPr>
            <p:cNvPr id="317" name="Snip Same Side Corner Rectangle 31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8" name="TextBox 31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CAV3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P56539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19" name="Group 318"/>
          <p:cNvGrpSpPr/>
          <p:nvPr/>
        </p:nvGrpSpPr>
        <p:grpSpPr>
          <a:xfrm>
            <a:off x="161104" y="4026192"/>
            <a:ext cx="1106841" cy="466427"/>
            <a:chOff x="507046" y="3634424"/>
            <a:chExt cx="1257639" cy="549865"/>
          </a:xfrm>
        </p:grpSpPr>
        <p:sp>
          <p:nvSpPr>
            <p:cNvPr id="320" name="Snip Same Side Corner Rectangle 31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21" name="TextBox 32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P62993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22" name="Group 321"/>
          <p:cNvGrpSpPr/>
          <p:nvPr/>
        </p:nvGrpSpPr>
        <p:grpSpPr>
          <a:xfrm>
            <a:off x="162924" y="3493382"/>
            <a:ext cx="1106841" cy="466427"/>
            <a:chOff x="507046" y="3634424"/>
            <a:chExt cx="1257639" cy="549865"/>
          </a:xfrm>
        </p:grpSpPr>
        <p:sp>
          <p:nvSpPr>
            <p:cNvPr id="323" name="Snip Same Side Corner Rectangle 32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24" name="TextBox 32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MAGI3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Q5TCQ9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25" name="Group 324"/>
          <p:cNvGrpSpPr/>
          <p:nvPr/>
        </p:nvGrpSpPr>
        <p:grpSpPr>
          <a:xfrm>
            <a:off x="162924" y="2972591"/>
            <a:ext cx="1106841" cy="466427"/>
            <a:chOff x="507046" y="3634424"/>
            <a:chExt cx="1257639" cy="549865"/>
          </a:xfrm>
        </p:grpSpPr>
        <p:sp>
          <p:nvSpPr>
            <p:cNvPr id="326" name="Snip Same Side Corner Rectangle 32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27" name="TextBox 32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PTGER1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P34995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28" name="Group 327"/>
          <p:cNvGrpSpPr/>
          <p:nvPr/>
        </p:nvGrpSpPr>
        <p:grpSpPr>
          <a:xfrm>
            <a:off x="2389294" y="2963779"/>
            <a:ext cx="1106841" cy="466427"/>
            <a:chOff x="507046" y="3634424"/>
            <a:chExt cx="1257639" cy="549865"/>
          </a:xfrm>
        </p:grpSpPr>
        <p:sp>
          <p:nvSpPr>
            <p:cNvPr id="329" name="Snip Same Side Corner Rectangle 32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0" name="TextBox 32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MARCH2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Q9P0N8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31" name="Group 330"/>
          <p:cNvGrpSpPr/>
          <p:nvPr/>
        </p:nvGrpSpPr>
        <p:grpSpPr>
          <a:xfrm>
            <a:off x="767790" y="1804930"/>
            <a:ext cx="1106841" cy="466427"/>
            <a:chOff x="507046" y="3634424"/>
            <a:chExt cx="1257639" cy="549865"/>
          </a:xfrm>
        </p:grpSpPr>
        <p:sp>
          <p:nvSpPr>
            <p:cNvPr id="332" name="Snip Same Side Corner Rectangle 33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3" name="TextBox 33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GPRASP1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Q5JY77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34" name="Group 333"/>
          <p:cNvGrpSpPr/>
          <p:nvPr/>
        </p:nvGrpSpPr>
        <p:grpSpPr>
          <a:xfrm>
            <a:off x="766595" y="2339514"/>
            <a:ext cx="1106841" cy="466427"/>
            <a:chOff x="507046" y="3634424"/>
            <a:chExt cx="1257639" cy="549865"/>
          </a:xfrm>
        </p:grpSpPr>
        <p:sp>
          <p:nvSpPr>
            <p:cNvPr id="335" name="Snip Same Side Corner Rectangle 33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6" name="TextBox 33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SNX27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Q96L92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37" name="Elbow Connector 336"/>
          <p:cNvCxnSpPr/>
          <p:nvPr/>
        </p:nvCxnSpPr>
        <p:spPr bwMode="auto">
          <a:xfrm>
            <a:off x="2952023" y="872369"/>
            <a:ext cx="2196000" cy="4320000"/>
          </a:xfrm>
          <a:prstGeom prst="bentConnector3">
            <a:avLst>
              <a:gd name="adj1" fmla="val 36088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42" name="Elbow Connector 341"/>
          <p:cNvCxnSpPr/>
          <p:nvPr/>
        </p:nvCxnSpPr>
        <p:spPr bwMode="auto">
          <a:xfrm>
            <a:off x="2952531" y="1378146"/>
            <a:ext cx="804808" cy="12700"/>
          </a:xfrm>
          <a:prstGeom prst="bentConnector3">
            <a:avLst>
              <a:gd name="adj1" fmla="val 98918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45" name="Elbow Connector 344"/>
          <p:cNvCxnSpPr/>
          <p:nvPr/>
        </p:nvCxnSpPr>
        <p:spPr bwMode="auto">
          <a:xfrm>
            <a:off x="2951337" y="1975772"/>
            <a:ext cx="804808" cy="12700"/>
          </a:xfrm>
          <a:prstGeom prst="bentConnector3">
            <a:avLst>
              <a:gd name="adj1" fmla="val 98918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46" name="Elbow Connector 345"/>
          <p:cNvCxnSpPr/>
          <p:nvPr/>
        </p:nvCxnSpPr>
        <p:spPr bwMode="auto">
          <a:xfrm>
            <a:off x="2952531" y="2546813"/>
            <a:ext cx="804808" cy="12700"/>
          </a:xfrm>
          <a:prstGeom prst="bentConnector3">
            <a:avLst>
              <a:gd name="adj1" fmla="val 98918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47" name="Elbow Connector 346"/>
          <p:cNvCxnSpPr/>
          <p:nvPr/>
        </p:nvCxnSpPr>
        <p:spPr bwMode="auto">
          <a:xfrm>
            <a:off x="1824409" y="840371"/>
            <a:ext cx="1908000" cy="2016000"/>
          </a:xfrm>
          <a:prstGeom prst="bentConnector3">
            <a:avLst>
              <a:gd name="adj1" fmla="val 3407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1" name="Elbow Connector 350"/>
          <p:cNvCxnSpPr/>
          <p:nvPr/>
        </p:nvCxnSpPr>
        <p:spPr bwMode="auto">
          <a:xfrm flipV="1">
            <a:off x="1809297" y="1356424"/>
            <a:ext cx="72992" cy="44527"/>
          </a:xfrm>
          <a:prstGeom prst="bentConnector3">
            <a:avLst>
              <a:gd name="adj1" fmla="val 102198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5" name="Elbow Connector 354"/>
          <p:cNvCxnSpPr/>
          <p:nvPr/>
        </p:nvCxnSpPr>
        <p:spPr bwMode="auto">
          <a:xfrm flipV="1">
            <a:off x="1821997" y="1927924"/>
            <a:ext cx="72992" cy="44527"/>
          </a:xfrm>
          <a:prstGeom prst="bentConnector3">
            <a:avLst>
              <a:gd name="adj1" fmla="val 102198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6" name="Elbow Connector 355"/>
          <p:cNvCxnSpPr/>
          <p:nvPr/>
        </p:nvCxnSpPr>
        <p:spPr bwMode="auto">
          <a:xfrm flipV="1">
            <a:off x="1821997" y="2474024"/>
            <a:ext cx="72992" cy="44527"/>
          </a:xfrm>
          <a:prstGeom prst="bentConnector3">
            <a:avLst>
              <a:gd name="adj1" fmla="val 102198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7" name="Elbow Connector 356"/>
          <p:cNvCxnSpPr/>
          <p:nvPr/>
        </p:nvCxnSpPr>
        <p:spPr bwMode="auto">
          <a:xfrm>
            <a:off x="3445989" y="3116302"/>
            <a:ext cx="1728000" cy="2196000"/>
          </a:xfrm>
          <a:prstGeom prst="bentConnector3">
            <a:avLst>
              <a:gd name="adj1" fmla="val 11047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1" name="Elbow Connector 360"/>
          <p:cNvCxnSpPr/>
          <p:nvPr/>
        </p:nvCxnSpPr>
        <p:spPr bwMode="auto">
          <a:xfrm>
            <a:off x="3444394" y="3662316"/>
            <a:ext cx="187634" cy="5875"/>
          </a:xfrm>
          <a:prstGeom prst="bentConnector3">
            <a:avLst>
              <a:gd name="adj1" fmla="val 83842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7" name="Elbow Connector 366"/>
          <p:cNvCxnSpPr/>
          <p:nvPr/>
        </p:nvCxnSpPr>
        <p:spPr bwMode="auto">
          <a:xfrm>
            <a:off x="3457094" y="4183016"/>
            <a:ext cx="187634" cy="5875"/>
          </a:xfrm>
          <a:prstGeom prst="bentConnector3">
            <a:avLst>
              <a:gd name="adj1" fmla="val 83842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8" name="Elbow Connector 367"/>
          <p:cNvCxnSpPr/>
          <p:nvPr/>
        </p:nvCxnSpPr>
        <p:spPr bwMode="auto">
          <a:xfrm>
            <a:off x="3469794" y="4703716"/>
            <a:ext cx="187634" cy="5875"/>
          </a:xfrm>
          <a:prstGeom prst="bentConnector3">
            <a:avLst>
              <a:gd name="adj1" fmla="val 83842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9" name="Elbow Connector 368"/>
          <p:cNvCxnSpPr/>
          <p:nvPr/>
        </p:nvCxnSpPr>
        <p:spPr bwMode="auto">
          <a:xfrm>
            <a:off x="3469794" y="5224416"/>
            <a:ext cx="187634" cy="5875"/>
          </a:xfrm>
          <a:prstGeom prst="bentConnector3">
            <a:avLst>
              <a:gd name="adj1" fmla="val 83842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70" name="Elbow Connector 369"/>
          <p:cNvCxnSpPr/>
          <p:nvPr/>
        </p:nvCxnSpPr>
        <p:spPr bwMode="auto">
          <a:xfrm rot="10800000" flipV="1">
            <a:off x="1208355" y="3644514"/>
            <a:ext cx="96000" cy="1872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77" name="Elbow Connector 376"/>
          <p:cNvCxnSpPr/>
          <p:nvPr/>
        </p:nvCxnSpPr>
        <p:spPr bwMode="auto">
          <a:xfrm rot="5400000" flipH="1" flipV="1">
            <a:off x="3479264" y="5471447"/>
            <a:ext cx="303213" cy="19960"/>
          </a:xfrm>
          <a:prstGeom prst="bentConnector3">
            <a:avLst>
              <a:gd name="adj1" fmla="val 3926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88" name="Elbow Connector 387"/>
          <p:cNvCxnSpPr/>
          <p:nvPr/>
        </p:nvCxnSpPr>
        <p:spPr bwMode="auto">
          <a:xfrm rot="10800000" flipV="1">
            <a:off x="1195655" y="4190614"/>
            <a:ext cx="96000" cy="1872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89" name="Elbow Connector 388"/>
          <p:cNvCxnSpPr/>
          <p:nvPr/>
        </p:nvCxnSpPr>
        <p:spPr bwMode="auto">
          <a:xfrm rot="10800000" flipV="1">
            <a:off x="1182955" y="5282814"/>
            <a:ext cx="96000" cy="1872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90" name="Elbow Connector 389"/>
          <p:cNvCxnSpPr/>
          <p:nvPr/>
        </p:nvCxnSpPr>
        <p:spPr bwMode="auto">
          <a:xfrm rot="10800000" flipV="1">
            <a:off x="1182955" y="4724014"/>
            <a:ext cx="96000" cy="1872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91" name="Elbow Connector 390"/>
          <p:cNvCxnSpPr/>
          <p:nvPr/>
        </p:nvCxnSpPr>
        <p:spPr bwMode="auto">
          <a:xfrm rot="16200000" flipV="1">
            <a:off x="1405556" y="4602018"/>
            <a:ext cx="1951888" cy="90153"/>
          </a:xfrm>
          <a:prstGeom prst="bentConnector3">
            <a:avLst>
              <a:gd name="adj1" fmla="val 100100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95" name="Elbow Connector 394"/>
          <p:cNvCxnSpPr/>
          <p:nvPr/>
        </p:nvCxnSpPr>
        <p:spPr bwMode="auto">
          <a:xfrm rot="10800000" flipV="1">
            <a:off x="2313255" y="4190614"/>
            <a:ext cx="96000" cy="1872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96" name="Elbow Connector 395"/>
          <p:cNvCxnSpPr/>
          <p:nvPr/>
        </p:nvCxnSpPr>
        <p:spPr bwMode="auto">
          <a:xfrm rot="10800000" flipV="1">
            <a:off x="2313255" y="4711314"/>
            <a:ext cx="96000" cy="1872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97" name="Elbow Connector 396"/>
          <p:cNvCxnSpPr/>
          <p:nvPr/>
        </p:nvCxnSpPr>
        <p:spPr bwMode="auto">
          <a:xfrm rot="10800000" flipV="1">
            <a:off x="2313255" y="5282814"/>
            <a:ext cx="96000" cy="1872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07" name="Elbow Connector 406"/>
          <p:cNvCxnSpPr/>
          <p:nvPr/>
        </p:nvCxnSpPr>
        <p:spPr bwMode="auto">
          <a:xfrm rot="5400000" flipH="1" flipV="1">
            <a:off x="7466746" y="5155795"/>
            <a:ext cx="576000" cy="216000"/>
          </a:xfrm>
          <a:prstGeom prst="bentConnector2">
            <a:avLst/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15" name="Group 414"/>
          <p:cNvGrpSpPr/>
          <p:nvPr/>
        </p:nvGrpSpPr>
        <p:grpSpPr>
          <a:xfrm>
            <a:off x="6507997" y="4345650"/>
            <a:ext cx="1106841" cy="466427"/>
            <a:chOff x="507046" y="3634424"/>
            <a:chExt cx="1257639" cy="549865"/>
          </a:xfrm>
        </p:grpSpPr>
        <p:sp>
          <p:nvSpPr>
            <p:cNvPr id="416" name="Snip Same Side Corner Rectangle 41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17" name="TextBox 41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KCNJ3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P48549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419" name="Elbow Connector 418"/>
          <p:cNvCxnSpPr/>
          <p:nvPr/>
        </p:nvCxnSpPr>
        <p:spPr bwMode="auto">
          <a:xfrm>
            <a:off x="6336974" y="2924273"/>
            <a:ext cx="248423" cy="3111"/>
          </a:xfrm>
          <a:prstGeom prst="bentConnector3">
            <a:avLst>
              <a:gd name="adj1" fmla="val -1122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24" name="Elbow Connector 423"/>
          <p:cNvCxnSpPr/>
          <p:nvPr/>
        </p:nvCxnSpPr>
        <p:spPr bwMode="auto">
          <a:xfrm>
            <a:off x="6349674" y="3444973"/>
            <a:ext cx="248423" cy="3111"/>
          </a:xfrm>
          <a:prstGeom prst="bentConnector3">
            <a:avLst>
              <a:gd name="adj1" fmla="val -1122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25" name="Elbow Connector 424"/>
          <p:cNvCxnSpPr/>
          <p:nvPr/>
        </p:nvCxnSpPr>
        <p:spPr bwMode="auto">
          <a:xfrm>
            <a:off x="6349674" y="3991073"/>
            <a:ext cx="248423" cy="3111"/>
          </a:xfrm>
          <a:prstGeom prst="bentConnector3">
            <a:avLst>
              <a:gd name="adj1" fmla="val -1122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31" name="Elbow Connector 430"/>
          <p:cNvCxnSpPr/>
          <p:nvPr/>
        </p:nvCxnSpPr>
        <p:spPr bwMode="auto">
          <a:xfrm>
            <a:off x="6334831" y="4524423"/>
            <a:ext cx="248423" cy="3111"/>
          </a:xfrm>
          <a:prstGeom prst="bentConnector3">
            <a:avLst>
              <a:gd name="adj1" fmla="val -1122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1263</TotalTime>
  <Words>113</Words>
  <Application>Microsoft Macintosh PowerPoint</Application>
  <PresentationFormat>On-screen Show (4:3)</PresentationFormat>
  <Paragraphs>95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109</cp:revision>
  <dcterms:created xsi:type="dcterms:W3CDTF">2014-02-16T01:31:59Z</dcterms:created>
  <dcterms:modified xsi:type="dcterms:W3CDTF">2016-04-07T22:29:09Z</dcterms:modified>
</cp:coreProperties>
</file>