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FF05"/>
    <a:srgbClr val="00EA02"/>
    <a:srgbClr val="008A01"/>
    <a:srgbClr val="568BC9"/>
    <a:srgbClr val="B1783F"/>
    <a:srgbClr val="969600"/>
    <a:srgbClr val="AB743D"/>
    <a:srgbClr val="00C100"/>
    <a:srgbClr val="8EB8D8"/>
    <a:srgbClr val="FFF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79" autoAdjust="0"/>
  </p:normalViewPr>
  <p:slideViewPr>
    <p:cSldViewPr snapToGrid="0" snapToObjects="1">
      <p:cViewPr>
        <p:scale>
          <a:sx n="150" d="100"/>
          <a:sy n="150" d="100"/>
        </p:scale>
        <p:origin x="-384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0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1" name="Picture 50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2" name="Text Box 173"/>
          <p:cNvSpPr txBox="1">
            <a:spLocks noChangeArrowheads="1"/>
          </p:cNvSpPr>
          <p:nvPr userDrawn="1"/>
        </p:nvSpPr>
        <p:spPr bwMode="auto">
          <a:xfrm>
            <a:off x="2160929" y="6464594"/>
            <a:ext cx="494081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3" name="Group 52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4" name="Group 53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89" name="Rounded Rectangle 88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7" name="Rounded Rectangle 86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6" name="Rounded Rectangle 55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8" name="Snip Same Side Corner Rectangle 57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5" name="Snip Same Side Corner Rectangle 84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3" name="Snip Same Side Corner Rectangle 82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1" name="Snip Same Side Corner Rectangle 80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79" name="Snip Same Side Corner Rectangle 78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4" name="Elbow Connector 63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5" name="Elbow Connector 64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6" name="Elbow Connector 75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87572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Colony Stimulating Factor 1 Receptor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15385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P07333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901264" y="6469149"/>
            <a:ext cx="32342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 and Dr. Steven Pelech</a:t>
            </a:r>
            <a:endParaRPr lang="en-US" sz="11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2902100" y="2825148"/>
            <a:ext cx="1015712" cy="461921"/>
            <a:chOff x="537046" y="349955"/>
            <a:chExt cx="1154094" cy="544552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CSF1R/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Fms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P07333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052119" y="2396429"/>
            <a:ext cx="715674" cy="246221"/>
            <a:chOff x="7620676" y="5024219"/>
            <a:chExt cx="862158" cy="350482"/>
          </a:xfrm>
        </p:grpSpPr>
        <p:sp>
          <p:nvSpPr>
            <p:cNvPr id="8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+Y923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3052119" y="2213931"/>
            <a:ext cx="715674" cy="246221"/>
            <a:chOff x="7620676" y="5024219"/>
            <a:chExt cx="862158" cy="350482"/>
          </a:xfrm>
        </p:grpSpPr>
        <p:sp>
          <p:nvSpPr>
            <p:cNvPr id="9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+Y809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3052119" y="2024815"/>
            <a:ext cx="715674" cy="246221"/>
            <a:chOff x="7620676" y="5024219"/>
            <a:chExt cx="862158" cy="350482"/>
          </a:xfrm>
        </p:grpSpPr>
        <p:sp>
          <p:nvSpPr>
            <p:cNvPr id="9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+S807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3053995" y="1656473"/>
            <a:ext cx="715674" cy="246221"/>
            <a:chOff x="7620676" y="5024219"/>
            <a:chExt cx="862158" cy="350482"/>
          </a:xfrm>
        </p:grpSpPr>
        <p:sp>
          <p:nvSpPr>
            <p:cNvPr id="10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+Y708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058362" y="1477550"/>
            <a:ext cx="715674" cy="246221"/>
            <a:chOff x="7620676" y="5024219"/>
            <a:chExt cx="862158" cy="350482"/>
          </a:xfrm>
        </p:grpSpPr>
        <p:sp>
          <p:nvSpPr>
            <p:cNvPr id="10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+Y699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3049628" y="1288131"/>
            <a:ext cx="715674" cy="246221"/>
            <a:chOff x="7620676" y="5024219"/>
            <a:chExt cx="862158" cy="350482"/>
          </a:xfrm>
        </p:grpSpPr>
        <p:sp>
          <p:nvSpPr>
            <p:cNvPr id="10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+Y561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3040894" y="1111371"/>
            <a:ext cx="715674" cy="246221"/>
            <a:chOff x="7620676" y="5024219"/>
            <a:chExt cx="862158" cy="350482"/>
          </a:xfrm>
        </p:grpSpPr>
        <p:sp>
          <p:nvSpPr>
            <p:cNvPr id="11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+Y546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13" name="Elbow Connector 112"/>
          <p:cNvCxnSpPr/>
          <p:nvPr/>
        </p:nvCxnSpPr>
        <p:spPr bwMode="auto">
          <a:xfrm flipH="1" flipV="1">
            <a:off x="3665416" y="1219747"/>
            <a:ext cx="216000" cy="1728000"/>
          </a:xfrm>
          <a:prstGeom prst="bentConnector3">
            <a:avLst>
              <a:gd name="adj1" fmla="val -66347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 bwMode="auto">
          <a:xfrm flipH="1" flipV="1">
            <a:off x="3665416" y="1407808"/>
            <a:ext cx="354325" cy="5575"/>
          </a:xfrm>
          <a:prstGeom prst="bentConnector3">
            <a:avLst>
              <a:gd name="adj1" fmla="val -180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 bwMode="auto">
          <a:xfrm flipH="1" flipV="1">
            <a:off x="3665416" y="1585895"/>
            <a:ext cx="354325" cy="6411"/>
          </a:xfrm>
          <a:prstGeom prst="bentConnector3">
            <a:avLst>
              <a:gd name="adj1" fmla="val -180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6" name="Elbow Connector 115"/>
          <p:cNvCxnSpPr/>
          <p:nvPr/>
        </p:nvCxnSpPr>
        <p:spPr bwMode="auto">
          <a:xfrm flipH="1">
            <a:off x="3640130" y="2365038"/>
            <a:ext cx="379611" cy="1"/>
          </a:xfrm>
          <a:prstGeom prst="bentConnector3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20" name="Group 119"/>
          <p:cNvGrpSpPr/>
          <p:nvPr/>
        </p:nvGrpSpPr>
        <p:grpSpPr>
          <a:xfrm>
            <a:off x="3058362" y="2584666"/>
            <a:ext cx="715674" cy="246221"/>
            <a:chOff x="7630676" y="5329407"/>
            <a:chExt cx="862158" cy="350482"/>
          </a:xfrm>
        </p:grpSpPr>
        <p:sp>
          <p:nvSpPr>
            <p:cNvPr id="12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2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-Y969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3056179" y="1837526"/>
            <a:ext cx="715674" cy="246221"/>
            <a:chOff x="7630676" y="5329407"/>
            <a:chExt cx="862158" cy="350482"/>
          </a:xfrm>
        </p:grpSpPr>
        <p:sp>
          <p:nvSpPr>
            <p:cNvPr id="124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5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-Y723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614495" y="2883022"/>
            <a:ext cx="1106841" cy="460786"/>
            <a:chOff x="507046" y="3634424"/>
            <a:chExt cx="1257639" cy="543214"/>
          </a:xfrm>
        </p:grpSpPr>
        <p:sp>
          <p:nvSpPr>
            <p:cNvPr id="131" name="Snip Same Side Corner Rectangle 13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507046" y="3639737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CSF1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P09603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602263" y="2030445"/>
            <a:ext cx="1106841" cy="460786"/>
            <a:chOff x="507046" y="3634424"/>
            <a:chExt cx="1257639" cy="543214"/>
          </a:xfrm>
        </p:grpSpPr>
        <p:sp>
          <p:nvSpPr>
            <p:cNvPr id="135" name="Snip Same Side Corner Rectangle 13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507046" y="3639737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IL34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Q6ZMJ4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7" name="Elbow Connector 136"/>
          <p:cNvCxnSpPr/>
          <p:nvPr/>
        </p:nvCxnSpPr>
        <p:spPr bwMode="auto">
          <a:xfrm>
            <a:off x="1709104" y="2186891"/>
            <a:ext cx="343967" cy="86400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38" name="Group 137"/>
          <p:cNvGrpSpPr/>
          <p:nvPr/>
        </p:nvGrpSpPr>
        <p:grpSpPr>
          <a:xfrm>
            <a:off x="4599160" y="4340324"/>
            <a:ext cx="1106841" cy="466427"/>
            <a:chOff x="507046" y="3634424"/>
            <a:chExt cx="1257639" cy="549865"/>
          </a:xfrm>
        </p:grpSpPr>
        <p:sp>
          <p:nvSpPr>
            <p:cNvPr id="140" name="Snip Same Side Corner Rectangle 13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4794743" y="4783358"/>
            <a:ext cx="715674" cy="246221"/>
            <a:chOff x="7630433" y="4761828"/>
            <a:chExt cx="862158" cy="350481"/>
          </a:xfrm>
        </p:grpSpPr>
        <p:sp>
          <p:nvSpPr>
            <p:cNvPr id="146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7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6055784" y="4326670"/>
            <a:ext cx="1106841" cy="466427"/>
            <a:chOff x="507046" y="3634424"/>
            <a:chExt cx="1257639" cy="549865"/>
          </a:xfrm>
        </p:grpSpPr>
        <p:sp>
          <p:nvSpPr>
            <p:cNvPr id="155" name="Snip Same Side Corner Rectangle 15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GRAP2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O75791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9" name="Elbow Connector 168"/>
          <p:cNvCxnSpPr/>
          <p:nvPr/>
        </p:nvCxnSpPr>
        <p:spPr bwMode="auto">
          <a:xfrm rot="16200000" flipH="1">
            <a:off x="3920981" y="3426566"/>
            <a:ext cx="2265096" cy="1557212"/>
          </a:xfrm>
          <a:prstGeom prst="bentConnector3">
            <a:avLst>
              <a:gd name="adj1" fmla="val 100461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0" name="Elbow Connector 169"/>
          <p:cNvCxnSpPr/>
          <p:nvPr/>
        </p:nvCxnSpPr>
        <p:spPr bwMode="auto">
          <a:xfrm flipV="1">
            <a:off x="4313201" y="3866633"/>
            <a:ext cx="368732" cy="26265"/>
          </a:xfrm>
          <a:prstGeom prst="bentConnector3">
            <a:avLst>
              <a:gd name="adj1" fmla="val -5108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73" name="Group 172"/>
          <p:cNvGrpSpPr/>
          <p:nvPr/>
        </p:nvGrpSpPr>
        <p:grpSpPr>
          <a:xfrm>
            <a:off x="4585803" y="2823681"/>
            <a:ext cx="1106841" cy="466427"/>
            <a:chOff x="507046" y="3634424"/>
            <a:chExt cx="1257639" cy="549865"/>
          </a:xfrm>
        </p:grpSpPr>
        <p:sp>
          <p:nvSpPr>
            <p:cNvPr id="174" name="Snip Same Side Corner Rectangle 17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SOCS1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O15524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4611230" y="3619730"/>
            <a:ext cx="1106841" cy="466427"/>
            <a:chOff x="507046" y="3634424"/>
            <a:chExt cx="1257639" cy="549865"/>
          </a:xfrm>
        </p:grpSpPr>
        <p:sp>
          <p:nvSpPr>
            <p:cNvPr id="179" name="Snip Same Side Corner Rectangle 17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CBL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P22681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1868637" y="4095512"/>
            <a:ext cx="1106841" cy="466427"/>
            <a:chOff x="507046" y="3634424"/>
            <a:chExt cx="1257639" cy="549865"/>
          </a:xfrm>
        </p:grpSpPr>
        <p:sp>
          <p:nvSpPr>
            <p:cNvPr id="182" name="Snip Same Side Corner Rectangle 18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P0CG48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84" name="Elbow Connector 183"/>
          <p:cNvCxnSpPr/>
          <p:nvPr/>
        </p:nvCxnSpPr>
        <p:spPr bwMode="auto">
          <a:xfrm rot="5400000" flipH="1" flipV="1">
            <a:off x="2242668" y="3320143"/>
            <a:ext cx="921768" cy="516301"/>
          </a:xfrm>
          <a:prstGeom prst="bentConnector3">
            <a:avLst>
              <a:gd name="adj1" fmla="val 98682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86" name="Group 185"/>
          <p:cNvGrpSpPr/>
          <p:nvPr/>
        </p:nvGrpSpPr>
        <p:grpSpPr>
          <a:xfrm>
            <a:off x="4612119" y="832615"/>
            <a:ext cx="1015712" cy="461921"/>
            <a:chOff x="537046" y="349955"/>
            <a:chExt cx="1154094" cy="544552"/>
          </a:xfrm>
        </p:grpSpPr>
        <p:sp>
          <p:nvSpPr>
            <p:cNvPr id="187" name="Rounded Rectangle 18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P06241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4762138" y="1265828"/>
            <a:ext cx="715674" cy="246221"/>
            <a:chOff x="7630433" y="4761828"/>
            <a:chExt cx="862158" cy="350481"/>
          </a:xfrm>
        </p:grpSpPr>
        <p:sp>
          <p:nvSpPr>
            <p:cNvPr id="190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1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4617041" y="1833921"/>
            <a:ext cx="1015712" cy="461921"/>
            <a:chOff x="537046" y="349955"/>
            <a:chExt cx="1154094" cy="544552"/>
          </a:xfrm>
        </p:grpSpPr>
        <p:sp>
          <p:nvSpPr>
            <p:cNvPr id="204" name="Rounded Rectangle 20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P07948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4762138" y="2269325"/>
            <a:ext cx="715674" cy="246221"/>
            <a:chOff x="7630433" y="4761828"/>
            <a:chExt cx="862158" cy="350481"/>
          </a:xfrm>
        </p:grpSpPr>
        <p:sp>
          <p:nvSpPr>
            <p:cNvPr id="207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8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219" name="Group 218"/>
          <p:cNvGrpSpPr/>
          <p:nvPr/>
        </p:nvGrpSpPr>
        <p:grpSpPr>
          <a:xfrm>
            <a:off x="6050614" y="2823681"/>
            <a:ext cx="1106841" cy="466427"/>
            <a:chOff x="507046" y="3634424"/>
            <a:chExt cx="1257639" cy="549865"/>
          </a:xfrm>
        </p:grpSpPr>
        <p:sp>
          <p:nvSpPr>
            <p:cNvPr id="220" name="Snip Same Side Corner Rectangle 21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SOCS3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O14543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25" name="Elbow Connector 224"/>
          <p:cNvCxnSpPr/>
          <p:nvPr/>
        </p:nvCxnSpPr>
        <p:spPr bwMode="auto">
          <a:xfrm rot="10800000">
            <a:off x="3917813" y="3123846"/>
            <a:ext cx="667991" cy="3039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31" name="Group 230"/>
          <p:cNvGrpSpPr/>
          <p:nvPr/>
        </p:nvGrpSpPr>
        <p:grpSpPr>
          <a:xfrm>
            <a:off x="6049053" y="3619730"/>
            <a:ext cx="1106841" cy="466427"/>
            <a:chOff x="507046" y="3634424"/>
            <a:chExt cx="1257639" cy="549865"/>
          </a:xfrm>
        </p:grpSpPr>
        <p:sp>
          <p:nvSpPr>
            <p:cNvPr id="232" name="Snip Same Side Corner Rectangle 23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THOC5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Q13769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40" name="Elbow Connector 239"/>
          <p:cNvCxnSpPr/>
          <p:nvPr/>
        </p:nvCxnSpPr>
        <p:spPr bwMode="auto">
          <a:xfrm rot="5400000" flipH="1" flipV="1">
            <a:off x="5561482" y="4779067"/>
            <a:ext cx="829305" cy="287998"/>
          </a:xfrm>
          <a:prstGeom prst="bentConnector3">
            <a:avLst>
              <a:gd name="adj1" fmla="val 102068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6" name="Elbow Connector 245"/>
          <p:cNvCxnSpPr/>
          <p:nvPr/>
        </p:nvCxnSpPr>
        <p:spPr bwMode="auto">
          <a:xfrm rot="5400000" flipH="1" flipV="1">
            <a:off x="5626553" y="4013822"/>
            <a:ext cx="684000" cy="288000"/>
          </a:xfrm>
          <a:prstGeom prst="bentConnector2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8" name="Elbow Connector 247"/>
          <p:cNvCxnSpPr/>
          <p:nvPr/>
        </p:nvCxnSpPr>
        <p:spPr bwMode="auto">
          <a:xfrm rot="5400000" flipH="1" flipV="1">
            <a:off x="5536014" y="3283648"/>
            <a:ext cx="828000" cy="252000"/>
          </a:xfrm>
          <a:prstGeom prst="bentConnector2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52" name="Group 251"/>
          <p:cNvGrpSpPr/>
          <p:nvPr/>
        </p:nvGrpSpPr>
        <p:grpSpPr>
          <a:xfrm>
            <a:off x="684403" y="3697628"/>
            <a:ext cx="1015712" cy="461921"/>
            <a:chOff x="537046" y="349955"/>
            <a:chExt cx="1154094" cy="544552"/>
          </a:xfrm>
        </p:grpSpPr>
        <p:sp>
          <p:nvSpPr>
            <p:cNvPr id="253" name="Rounded Rectangle 25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STAP2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Q9UGK3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258" name="Elbow Connector 257"/>
          <p:cNvCxnSpPr/>
          <p:nvPr/>
        </p:nvCxnSpPr>
        <p:spPr bwMode="auto">
          <a:xfrm>
            <a:off x="1714895" y="3888376"/>
            <a:ext cx="666568" cy="595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61" name="Group 260"/>
          <p:cNvGrpSpPr/>
          <p:nvPr/>
        </p:nvGrpSpPr>
        <p:grpSpPr>
          <a:xfrm>
            <a:off x="6072531" y="832615"/>
            <a:ext cx="1015712" cy="461921"/>
            <a:chOff x="537046" y="349955"/>
            <a:chExt cx="1154094" cy="544552"/>
          </a:xfrm>
        </p:grpSpPr>
        <p:sp>
          <p:nvSpPr>
            <p:cNvPr id="262" name="Rounded Rectangle 26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64" name="Group 263"/>
          <p:cNvGrpSpPr/>
          <p:nvPr/>
        </p:nvGrpSpPr>
        <p:grpSpPr>
          <a:xfrm>
            <a:off x="6222550" y="1265828"/>
            <a:ext cx="715674" cy="246221"/>
            <a:chOff x="7630433" y="4761828"/>
            <a:chExt cx="862158" cy="350481"/>
          </a:xfrm>
        </p:grpSpPr>
        <p:sp>
          <p:nvSpPr>
            <p:cNvPr id="265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6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270" name="Group 269"/>
          <p:cNvGrpSpPr/>
          <p:nvPr/>
        </p:nvGrpSpPr>
        <p:grpSpPr>
          <a:xfrm>
            <a:off x="6085408" y="1837040"/>
            <a:ext cx="1015712" cy="461921"/>
            <a:chOff x="537046" y="349955"/>
            <a:chExt cx="1154094" cy="544552"/>
          </a:xfrm>
        </p:grpSpPr>
        <p:sp>
          <p:nvSpPr>
            <p:cNvPr id="271" name="Rounded Rectangle 270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YES1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P07947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73" name="Group 272"/>
          <p:cNvGrpSpPr/>
          <p:nvPr/>
        </p:nvGrpSpPr>
        <p:grpSpPr>
          <a:xfrm>
            <a:off x="6235427" y="2270253"/>
            <a:ext cx="715674" cy="246221"/>
            <a:chOff x="7630433" y="4761828"/>
            <a:chExt cx="862158" cy="350481"/>
          </a:xfrm>
        </p:grpSpPr>
        <p:sp>
          <p:nvSpPr>
            <p:cNvPr id="274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5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cxnSp>
        <p:nvCxnSpPr>
          <p:cNvPr id="298" name="Elbow Connector 297"/>
          <p:cNvCxnSpPr/>
          <p:nvPr/>
        </p:nvCxnSpPr>
        <p:spPr bwMode="auto">
          <a:xfrm>
            <a:off x="5832133" y="5337718"/>
            <a:ext cx="1417494" cy="140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85" name="TextBox 184"/>
          <p:cNvSpPr txBox="1"/>
          <p:nvPr/>
        </p:nvSpPr>
        <p:spPr>
          <a:xfrm>
            <a:off x="720801" y="2536545"/>
            <a:ext cx="144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grpSp>
        <p:nvGrpSpPr>
          <p:cNvPr id="244" name="Group 243"/>
          <p:cNvGrpSpPr/>
          <p:nvPr/>
        </p:nvGrpSpPr>
        <p:grpSpPr>
          <a:xfrm>
            <a:off x="2919722" y="4939258"/>
            <a:ext cx="1106841" cy="466427"/>
            <a:chOff x="507046" y="3634424"/>
            <a:chExt cx="1257639" cy="549865"/>
          </a:xfrm>
        </p:grpSpPr>
        <p:sp>
          <p:nvSpPr>
            <p:cNvPr id="245" name="Snip Same Side Corner Rectangle 24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7" name="TextBox 24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Q07889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2" name="Group 281"/>
          <p:cNvGrpSpPr/>
          <p:nvPr/>
        </p:nvGrpSpPr>
        <p:grpSpPr>
          <a:xfrm>
            <a:off x="2902100" y="3467324"/>
            <a:ext cx="1106841" cy="466427"/>
            <a:chOff x="507046" y="3634424"/>
            <a:chExt cx="1257639" cy="549865"/>
          </a:xfrm>
        </p:grpSpPr>
        <p:sp>
          <p:nvSpPr>
            <p:cNvPr id="289" name="Snip Same Side Corner Rectangle 28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0" name="TextBox 28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RASA1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P20936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04" name="Elbow Connector 303"/>
          <p:cNvCxnSpPr/>
          <p:nvPr/>
        </p:nvCxnSpPr>
        <p:spPr bwMode="auto">
          <a:xfrm rot="5400000" flipH="1" flipV="1">
            <a:off x="5241933" y="3081665"/>
            <a:ext cx="4255280" cy="256826"/>
          </a:xfrm>
          <a:prstGeom prst="bentConnector3">
            <a:avLst>
              <a:gd name="adj1" fmla="val 100140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2" name="Elbow Connector 351"/>
          <p:cNvCxnSpPr>
            <a:stCxn id="63" idx="3"/>
          </p:cNvCxnSpPr>
          <p:nvPr/>
        </p:nvCxnSpPr>
        <p:spPr bwMode="auto">
          <a:xfrm flipV="1">
            <a:off x="3885221" y="3049491"/>
            <a:ext cx="804178" cy="182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4" name="Elbow Connector 353"/>
          <p:cNvCxnSpPr/>
          <p:nvPr/>
        </p:nvCxnSpPr>
        <p:spPr bwMode="auto">
          <a:xfrm flipH="1" flipV="1">
            <a:off x="3931459" y="3642983"/>
            <a:ext cx="354282" cy="1400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5" name="Elbow Connector 354"/>
          <p:cNvCxnSpPr/>
          <p:nvPr/>
        </p:nvCxnSpPr>
        <p:spPr bwMode="auto">
          <a:xfrm flipH="1" flipV="1">
            <a:off x="3927556" y="5120519"/>
            <a:ext cx="354282" cy="1400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7" name="Elbow Connector 356"/>
          <p:cNvCxnSpPr/>
          <p:nvPr/>
        </p:nvCxnSpPr>
        <p:spPr bwMode="auto">
          <a:xfrm flipV="1">
            <a:off x="4321049" y="4529471"/>
            <a:ext cx="354282" cy="1400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8" name="Elbow Connector 357"/>
          <p:cNvCxnSpPr/>
          <p:nvPr/>
        </p:nvCxnSpPr>
        <p:spPr bwMode="auto">
          <a:xfrm flipV="1">
            <a:off x="7264389" y="5337718"/>
            <a:ext cx="354282" cy="1400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9" name="Elbow Connector 358"/>
          <p:cNvCxnSpPr/>
          <p:nvPr/>
        </p:nvCxnSpPr>
        <p:spPr bwMode="auto">
          <a:xfrm flipV="1">
            <a:off x="7249627" y="4558311"/>
            <a:ext cx="354282" cy="1400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0" name="Elbow Connector 359"/>
          <p:cNvCxnSpPr/>
          <p:nvPr/>
        </p:nvCxnSpPr>
        <p:spPr bwMode="auto">
          <a:xfrm flipV="1">
            <a:off x="7272823" y="2766832"/>
            <a:ext cx="354282" cy="1400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1" name="Elbow Connector 360"/>
          <p:cNvCxnSpPr/>
          <p:nvPr/>
        </p:nvCxnSpPr>
        <p:spPr bwMode="auto">
          <a:xfrm flipV="1">
            <a:off x="7258096" y="1650867"/>
            <a:ext cx="354282" cy="1400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83" name="Group 282"/>
          <p:cNvGrpSpPr/>
          <p:nvPr/>
        </p:nvGrpSpPr>
        <p:grpSpPr>
          <a:xfrm>
            <a:off x="7532667" y="2579188"/>
            <a:ext cx="1106841" cy="466427"/>
            <a:chOff x="507046" y="3634424"/>
            <a:chExt cx="1257639" cy="549865"/>
          </a:xfrm>
        </p:grpSpPr>
        <p:sp>
          <p:nvSpPr>
            <p:cNvPr id="284" name="Snip Same Side Corner Rectangle 28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5" name="TextBox 28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O00459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05" name="Group 304"/>
          <p:cNvGrpSpPr/>
          <p:nvPr/>
        </p:nvGrpSpPr>
        <p:grpSpPr>
          <a:xfrm>
            <a:off x="7532667" y="1439833"/>
            <a:ext cx="1106841" cy="466427"/>
            <a:chOff x="507046" y="3634424"/>
            <a:chExt cx="1257639" cy="549865"/>
          </a:xfrm>
        </p:grpSpPr>
        <p:sp>
          <p:nvSpPr>
            <p:cNvPr id="306" name="Snip Same Side Corner Rectangle 30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8" name="Group 227"/>
          <p:cNvGrpSpPr/>
          <p:nvPr/>
        </p:nvGrpSpPr>
        <p:grpSpPr>
          <a:xfrm>
            <a:off x="1547709" y="4938602"/>
            <a:ext cx="1106841" cy="466427"/>
            <a:chOff x="507046" y="3634424"/>
            <a:chExt cx="1257639" cy="549865"/>
          </a:xfrm>
        </p:grpSpPr>
        <p:sp>
          <p:nvSpPr>
            <p:cNvPr id="229" name="Snip Same Side Corner Rectangle 22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62" name="Group 361"/>
          <p:cNvGrpSpPr/>
          <p:nvPr/>
        </p:nvGrpSpPr>
        <p:grpSpPr>
          <a:xfrm>
            <a:off x="7524971" y="847961"/>
            <a:ext cx="1015712" cy="461921"/>
            <a:chOff x="550901" y="1139280"/>
            <a:chExt cx="1154094" cy="544552"/>
          </a:xfrm>
        </p:grpSpPr>
        <p:sp>
          <p:nvSpPr>
            <p:cNvPr id="363" name="Rounded Rectangle 36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SLK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Q9H2G2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7" name="Elbow Connector 46"/>
          <p:cNvCxnSpPr>
            <a:endCxn id="147" idx="1"/>
          </p:cNvCxnSpPr>
          <p:nvPr/>
        </p:nvCxnSpPr>
        <p:spPr bwMode="auto">
          <a:xfrm rot="16200000" flipH="1">
            <a:off x="2956086" y="3067812"/>
            <a:ext cx="3255006" cy="422308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AD00"/>
            </a:solidFill>
            <a:prstDash val="sysDash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" name="Elbow Connector 52"/>
          <p:cNvCxnSpPr/>
          <p:nvPr/>
        </p:nvCxnSpPr>
        <p:spPr bwMode="auto">
          <a:xfrm rot="10800000" flipV="1">
            <a:off x="2603748" y="4837654"/>
            <a:ext cx="1620374" cy="260212"/>
          </a:xfrm>
          <a:prstGeom prst="bentConnector3">
            <a:avLst>
              <a:gd name="adj1" fmla="val 87621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5" name="Elbow Connector 364"/>
          <p:cNvCxnSpPr/>
          <p:nvPr/>
        </p:nvCxnSpPr>
        <p:spPr bwMode="auto">
          <a:xfrm rot="10800000">
            <a:off x="3659740" y="1651464"/>
            <a:ext cx="722897" cy="9575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6" name="Elbow Connector 365"/>
          <p:cNvCxnSpPr/>
          <p:nvPr/>
        </p:nvCxnSpPr>
        <p:spPr bwMode="auto">
          <a:xfrm flipV="1">
            <a:off x="7254617" y="3889898"/>
            <a:ext cx="354282" cy="1400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70" name="Group 369"/>
          <p:cNvGrpSpPr/>
          <p:nvPr/>
        </p:nvGrpSpPr>
        <p:grpSpPr>
          <a:xfrm>
            <a:off x="7464118" y="3680633"/>
            <a:ext cx="1253067" cy="458092"/>
            <a:chOff x="423487" y="4525112"/>
            <a:chExt cx="1423787" cy="540039"/>
          </a:xfrm>
        </p:grpSpPr>
        <p:sp>
          <p:nvSpPr>
            <p:cNvPr id="371" name="Snip Same Side Corner Rectangle 370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2" name="TextBox 371"/>
            <p:cNvSpPr txBox="1"/>
            <p:nvPr/>
          </p:nvSpPr>
          <p:spPr>
            <a:xfrm>
              <a:off x="423487" y="4530424"/>
              <a:ext cx="1423787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PIK3CB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P42338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373" name="Elbow Connector 372"/>
          <p:cNvCxnSpPr/>
          <p:nvPr/>
        </p:nvCxnSpPr>
        <p:spPr bwMode="auto">
          <a:xfrm>
            <a:off x="4382636" y="2703164"/>
            <a:ext cx="3174928" cy="1112658"/>
          </a:xfrm>
          <a:prstGeom prst="bentConnector3">
            <a:avLst>
              <a:gd name="adj1" fmla="val 87334"/>
            </a:avLst>
          </a:prstGeom>
          <a:solidFill>
            <a:schemeClr val="accent1"/>
          </a:solidFill>
          <a:ln w="28575" cap="flat" cmpd="sng" algn="ctr">
            <a:solidFill>
              <a:srgbClr val="00AD00"/>
            </a:solidFill>
            <a:prstDash val="sysDash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74" name="Group 373"/>
          <p:cNvGrpSpPr/>
          <p:nvPr/>
        </p:nvGrpSpPr>
        <p:grpSpPr>
          <a:xfrm>
            <a:off x="1689494" y="877962"/>
            <a:ext cx="1106841" cy="466427"/>
            <a:chOff x="507046" y="2817700"/>
            <a:chExt cx="1257639" cy="549865"/>
          </a:xfrm>
        </p:grpSpPr>
        <p:sp>
          <p:nvSpPr>
            <p:cNvPr id="375" name="Snip Same Side Corner Rectangle 37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6" name="TextBox 375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984807"/>
                  </a:solidFill>
                  <a:latin typeface="Arial" charset="0"/>
                </a:rPr>
                <a:t>P42224</a:t>
              </a:r>
              <a:endParaRPr lang="en-US" sz="1050" dirty="0">
                <a:solidFill>
                  <a:srgbClr val="984807"/>
                </a:solidFill>
              </a:endParaRPr>
            </a:p>
          </p:txBody>
        </p:sp>
      </p:grpSp>
      <p:cxnSp>
        <p:nvCxnSpPr>
          <p:cNvPr id="404" name="Elbow Connector 403"/>
          <p:cNvCxnSpPr/>
          <p:nvPr/>
        </p:nvCxnSpPr>
        <p:spPr bwMode="auto">
          <a:xfrm>
            <a:off x="2720132" y="1113429"/>
            <a:ext cx="460868" cy="666155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5" name="Group 404"/>
          <p:cNvGrpSpPr/>
          <p:nvPr/>
        </p:nvGrpSpPr>
        <p:grpSpPr>
          <a:xfrm>
            <a:off x="1596357" y="1409480"/>
            <a:ext cx="1253067" cy="458092"/>
            <a:chOff x="423487" y="4525112"/>
            <a:chExt cx="1423787" cy="540039"/>
          </a:xfrm>
        </p:grpSpPr>
        <p:sp>
          <p:nvSpPr>
            <p:cNvPr id="406" name="Snip Same Side Corner Rectangle 405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07" name="TextBox 406"/>
            <p:cNvSpPr txBox="1"/>
            <p:nvPr/>
          </p:nvSpPr>
          <p:spPr>
            <a:xfrm>
              <a:off x="423487" y="4530424"/>
              <a:ext cx="1423787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PLCG2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P16885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408" name="Elbow Connector 407"/>
          <p:cNvCxnSpPr/>
          <p:nvPr/>
        </p:nvCxnSpPr>
        <p:spPr bwMode="auto">
          <a:xfrm>
            <a:off x="2684609" y="1585895"/>
            <a:ext cx="505353" cy="362717"/>
          </a:xfrm>
          <a:prstGeom prst="bentConnector3">
            <a:avLst>
              <a:gd name="adj1" fmla="val 34922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3" name="Elbow Connector 132"/>
          <p:cNvCxnSpPr/>
          <p:nvPr/>
        </p:nvCxnSpPr>
        <p:spPr bwMode="auto">
          <a:xfrm>
            <a:off x="1709104" y="3054327"/>
            <a:ext cx="1232506" cy="1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5" name="Elbow Connector 414"/>
          <p:cNvCxnSpPr/>
          <p:nvPr/>
        </p:nvCxnSpPr>
        <p:spPr bwMode="auto">
          <a:xfrm rot="16200000" flipH="1">
            <a:off x="2990282" y="2640509"/>
            <a:ext cx="1870584" cy="463130"/>
          </a:xfrm>
          <a:prstGeom prst="bentConnector3">
            <a:avLst>
              <a:gd name="adj1" fmla="val -241"/>
            </a:avLst>
          </a:prstGeom>
          <a:solidFill>
            <a:schemeClr val="accent1"/>
          </a:solidFill>
          <a:ln w="28575" cap="flat" cmpd="sng" algn="ctr">
            <a:solidFill>
              <a:srgbClr val="01FF05"/>
            </a:solidFill>
            <a:prstDash val="sysDash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2" name="Elbow Connector 421"/>
          <p:cNvCxnSpPr/>
          <p:nvPr/>
        </p:nvCxnSpPr>
        <p:spPr bwMode="auto">
          <a:xfrm flipV="1">
            <a:off x="4157140" y="3794664"/>
            <a:ext cx="532259" cy="12702"/>
          </a:xfrm>
          <a:prstGeom prst="bentConnector3">
            <a:avLst/>
          </a:prstGeom>
          <a:ln w="28575" cmpd="sng">
            <a:solidFill>
              <a:srgbClr val="01FF05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6" name="Straight Arrow Connector 435"/>
          <p:cNvCxnSpPr/>
          <p:nvPr/>
        </p:nvCxnSpPr>
        <p:spPr bwMode="auto">
          <a:xfrm>
            <a:off x="5359373" y="1361576"/>
            <a:ext cx="99087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7" name="Straight Arrow Connector 436"/>
          <p:cNvCxnSpPr/>
          <p:nvPr/>
        </p:nvCxnSpPr>
        <p:spPr bwMode="auto">
          <a:xfrm>
            <a:off x="5353052" y="2380317"/>
            <a:ext cx="99087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1" name="Elbow Connector 440"/>
          <p:cNvCxnSpPr/>
          <p:nvPr/>
        </p:nvCxnSpPr>
        <p:spPr bwMode="auto">
          <a:xfrm flipV="1">
            <a:off x="3681532" y="757822"/>
            <a:ext cx="2183884" cy="1405361"/>
          </a:xfrm>
          <a:prstGeom prst="bentConnector3">
            <a:avLst>
              <a:gd name="adj1" fmla="val 26739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6" name="Straight Connector 445"/>
          <p:cNvCxnSpPr/>
          <p:nvPr/>
        </p:nvCxnSpPr>
        <p:spPr bwMode="auto">
          <a:xfrm flipV="1">
            <a:off x="5865416" y="757822"/>
            <a:ext cx="0" cy="160721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7" name="Elbow Connector 446"/>
          <p:cNvCxnSpPr/>
          <p:nvPr/>
        </p:nvCxnSpPr>
        <p:spPr bwMode="auto">
          <a:xfrm rot="10800000">
            <a:off x="3641740" y="2510038"/>
            <a:ext cx="854061" cy="9575"/>
          </a:xfrm>
          <a:prstGeom prst="bentConnector3">
            <a:avLst/>
          </a:prstGeom>
          <a:ln w="28575" cmpd="sng">
            <a:solidFill>
              <a:srgbClr val="008A01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1" name="Straight Connector 450"/>
          <p:cNvCxnSpPr/>
          <p:nvPr/>
        </p:nvCxnSpPr>
        <p:spPr bwMode="auto">
          <a:xfrm flipV="1">
            <a:off x="4478867" y="2492803"/>
            <a:ext cx="0" cy="241366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8A0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5" name="Elbow Connector 454"/>
          <p:cNvCxnSpPr/>
          <p:nvPr/>
        </p:nvCxnSpPr>
        <p:spPr bwMode="auto">
          <a:xfrm>
            <a:off x="3673795" y="2717456"/>
            <a:ext cx="483345" cy="12700"/>
          </a:xfrm>
          <a:prstGeom prst="bentConnector3">
            <a:avLst/>
          </a:prstGeom>
          <a:ln w="28575" cmpd="sng">
            <a:solidFill>
              <a:srgbClr val="01FF05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59" name="Group 258"/>
          <p:cNvGrpSpPr/>
          <p:nvPr/>
        </p:nvGrpSpPr>
        <p:grpSpPr>
          <a:xfrm>
            <a:off x="7524971" y="5114422"/>
            <a:ext cx="1246495" cy="464212"/>
            <a:chOff x="3740102" y="2066168"/>
            <a:chExt cx="1257639" cy="547253"/>
          </a:xfrm>
        </p:grpSpPr>
        <p:sp>
          <p:nvSpPr>
            <p:cNvPr id="260" name="Rounded Rectangle 25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9" name="TextBox 278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INPPL1/SHIP2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O15357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0" name="Group 279"/>
          <p:cNvGrpSpPr/>
          <p:nvPr/>
        </p:nvGrpSpPr>
        <p:grpSpPr>
          <a:xfrm>
            <a:off x="7413316" y="4376815"/>
            <a:ext cx="1451284" cy="455877"/>
            <a:chOff x="3614233" y="2066168"/>
            <a:chExt cx="1514325" cy="537427"/>
          </a:xfrm>
        </p:grpSpPr>
        <p:sp>
          <p:nvSpPr>
            <p:cNvPr id="281" name="Rounded Rectangle 280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7" name="TextBox 316"/>
            <p:cNvSpPr txBox="1"/>
            <p:nvPr/>
          </p:nvSpPr>
          <p:spPr>
            <a:xfrm>
              <a:off x="3614233" y="2068869"/>
              <a:ext cx="1514325" cy="53472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INPP5D1/SHIP1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Q92835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2118</TotalTime>
  <Words>99</Words>
  <Application>Microsoft Macintosh PowerPoint</Application>
  <PresentationFormat>On-screen Show (4:3)</PresentationFormat>
  <Paragraphs>70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111</cp:revision>
  <dcterms:created xsi:type="dcterms:W3CDTF">2014-02-16T01:31:59Z</dcterms:created>
  <dcterms:modified xsi:type="dcterms:W3CDTF">2016-04-11T22:37:24Z</dcterms:modified>
</cp:coreProperties>
</file>