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02" autoAdjust="0"/>
    <p:restoredTop sz="97917" autoAdjust="0"/>
  </p:normalViewPr>
  <p:slideViewPr>
    <p:cSldViewPr snapToGrid="0" snapToObjects="1">
      <p:cViewPr>
        <p:scale>
          <a:sx n="100" d="100"/>
          <a:sy n="100" d="100"/>
        </p:scale>
        <p:origin x="-2760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8" name="Straight Connector 907"/>
          <p:cNvCxnSpPr/>
          <p:nvPr/>
        </p:nvCxnSpPr>
        <p:spPr bwMode="auto">
          <a:xfrm flipV="1">
            <a:off x="1186795" y="5056359"/>
            <a:ext cx="555664" cy="65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5" name="Elbow Connector 944"/>
          <p:cNvCxnSpPr/>
          <p:nvPr/>
        </p:nvCxnSpPr>
        <p:spPr bwMode="auto">
          <a:xfrm>
            <a:off x="3183181" y="1778563"/>
            <a:ext cx="478150" cy="267951"/>
          </a:xfrm>
          <a:prstGeom prst="bentConnector3">
            <a:avLst>
              <a:gd name="adj1" fmla="val 2875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4221259" y="2353659"/>
            <a:ext cx="279988" cy="84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>
            <a:off x="2840002" y="2361557"/>
            <a:ext cx="2370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>
            <a:off x="2840002" y="2909904"/>
            <a:ext cx="2370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>
            <a:off x="2840002" y="3455157"/>
            <a:ext cx="2370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3" name="Straight Connector 792"/>
          <p:cNvCxnSpPr/>
          <p:nvPr/>
        </p:nvCxnSpPr>
        <p:spPr bwMode="auto">
          <a:xfrm>
            <a:off x="2840002" y="3980105"/>
            <a:ext cx="2370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Elbow Connector 6"/>
          <p:cNvCxnSpPr/>
          <p:nvPr/>
        </p:nvCxnSpPr>
        <p:spPr bwMode="auto">
          <a:xfrm rot="5400000">
            <a:off x="-290906" y="3028294"/>
            <a:ext cx="3432112" cy="41074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" name="Straight Connector 228"/>
          <p:cNvCxnSpPr/>
          <p:nvPr/>
        </p:nvCxnSpPr>
        <p:spPr bwMode="auto">
          <a:xfrm flipH="1">
            <a:off x="3206068" y="3448689"/>
            <a:ext cx="3847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8" name="Straight Connector 227"/>
          <p:cNvCxnSpPr/>
          <p:nvPr/>
        </p:nvCxnSpPr>
        <p:spPr bwMode="auto">
          <a:xfrm flipH="1">
            <a:off x="3206068" y="2934769"/>
            <a:ext cx="3847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5" name="Group 94"/>
          <p:cNvGrpSpPr/>
          <p:nvPr/>
        </p:nvGrpSpPr>
        <p:grpSpPr>
          <a:xfrm>
            <a:off x="3568200" y="1912972"/>
            <a:ext cx="715674" cy="246221"/>
            <a:chOff x="7592082" y="6020192"/>
            <a:chExt cx="862158" cy="350482"/>
          </a:xfrm>
        </p:grpSpPr>
        <p:sp>
          <p:nvSpPr>
            <p:cNvPr id="9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S277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9" name="Elbow Connector 88"/>
          <p:cNvCxnSpPr/>
          <p:nvPr/>
        </p:nvCxnSpPr>
        <p:spPr bwMode="auto">
          <a:xfrm rot="5400000" flipH="1" flipV="1">
            <a:off x="1828106" y="3329223"/>
            <a:ext cx="2219001" cy="284812"/>
          </a:xfrm>
          <a:prstGeom prst="bentConnector3">
            <a:avLst>
              <a:gd name="adj1" fmla="val -36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409239" y="1983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16323" y="39182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P06493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420805" y="2133726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CDK1/CDC2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1596828" y="6453656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S.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3568200" y="1744618"/>
            <a:ext cx="715674" cy="246221"/>
            <a:chOff x="7630676" y="5329407"/>
            <a:chExt cx="862158" cy="350482"/>
          </a:xfrm>
        </p:grpSpPr>
        <p:sp>
          <p:nvSpPr>
            <p:cNvPr id="8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568200" y="1576262"/>
            <a:ext cx="715674" cy="246221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+T161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568200" y="1407906"/>
            <a:ext cx="715674" cy="246221"/>
            <a:chOff x="7620676" y="5024219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+Y160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568200" y="1239550"/>
            <a:ext cx="715674" cy="246221"/>
            <a:chOff x="7592082" y="6020192"/>
            <a:chExt cx="862158" cy="350482"/>
          </a:xfrm>
        </p:grpSpPr>
        <p:sp>
          <p:nvSpPr>
            <p:cNvPr id="1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3568200" y="1071194"/>
            <a:ext cx="715674" cy="246221"/>
            <a:chOff x="7630676" y="5329407"/>
            <a:chExt cx="862158" cy="350482"/>
          </a:xfrm>
        </p:grpSpPr>
        <p:sp>
          <p:nvSpPr>
            <p:cNvPr id="10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568200" y="902838"/>
            <a:ext cx="715674" cy="246221"/>
            <a:chOff x="7630676" y="5329407"/>
            <a:chExt cx="862158" cy="350482"/>
          </a:xfrm>
        </p:grpSpPr>
        <p:sp>
          <p:nvSpPr>
            <p:cNvPr id="10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3564901" y="731916"/>
            <a:ext cx="715674" cy="246221"/>
            <a:chOff x="7630676" y="5329407"/>
            <a:chExt cx="862158" cy="350482"/>
          </a:xfrm>
        </p:grpSpPr>
        <p:sp>
          <p:nvSpPr>
            <p:cNvPr id="10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556001" y="554698"/>
            <a:ext cx="715674" cy="246221"/>
            <a:chOff x="7630676" y="5329407"/>
            <a:chExt cx="862158" cy="350482"/>
          </a:xfrm>
        </p:grpSpPr>
        <p:sp>
          <p:nvSpPr>
            <p:cNvPr id="11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" name="Elbow Connector 7"/>
          <p:cNvCxnSpPr/>
          <p:nvPr/>
        </p:nvCxnSpPr>
        <p:spPr bwMode="auto">
          <a:xfrm rot="16200000" flipV="1">
            <a:off x="3533328" y="1742304"/>
            <a:ext cx="1672815" cy="263025"/>
          </a:xfrm>
          <a:prstGeom prst="bentConnector3">
            <a:avLst>
              <a:gd name="adj1" fmla="val 10010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4" name="Group 113"/>
          <p:cNvGrpSpPr/>
          <p:nvPr/>
        </p:nvGrpSpPr>
        <p:grpSpPr>
          <a:xfrm>
            <a:off x="280646" y="643156"/>
            <a:ext cx="1015712" cy="461921"/>
            <a:chOff x="550901" y="1139280"/>
            <a:chExt cx="1154094" cy="544552"/>
          </a:xfrm>
        </p:grpSpPr>
        <p:sp>
          <p:nvSpPr>
            <p:cNvPr id="115" name="Rounded Rectangle 11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PKR/PRKR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P19525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" name="Elbow Connector 15"/>
          <p:cNvCxnSpPr/>
          <p:nvPr/>
        </p:nvCxnSpPr>
        <p:spPr bwMode="auto">
          <a:xfrm flipV="1">
            <a:off x="1330331" y="677809"/>
            <a:ext cx="2336222" cy="196308"/>
          </a:xfrm>
          <a:prstGeom prst="bentConnector3">
            <a:avLst>
              <a:gd name="adj1" fmla="val 2100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7" name="Group 116"/>
          <p:cNvGrpSpPr/>
          <p:nvPr/>
        </p:nvGrpSpPr>
        <p:grpSpPr>
          <a:xfrm>
            <a:off x="184386" y="1104956"/>
            <a:ext cx="1208233" cy="453586"/>
            <a:chOff x="443430" y="1139280"/>
            <a:chExt cx="1372844" cy="534726"/>
          </a:xfrm>
        </p:grpSpPr>
        <p:sp>
          <p:nvSpPr>
            <p:cNvPr id="118" name="Rounded Rectangle 11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43430" y="1139280"/>
              <a:ext cx="137284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MYT1/PKMYT1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Q99640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280646" y="1778563"/>
            <a:ext cx="1015712" cy="461921"/>
            <a:chOff x="550901" y="1139280"/>
            <a:chExt cx="1154094" cy="544552"/>
          </a:xfrm>
        </p:grpSpPr>
        <p:sp>
          <p:nvSpPr>
            <p:cNvPr id="122" name="Rounded Rectangle 12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Wee1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P30291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280646" y="2629845"/>
            <a:ext cx="1015712" cy="461921"/>
            <a:chOff x="537046" y="349955"/>
            <a:chExt cx="1154094" cy="544552"/>
          </a:xfrm>
        </p:grpSpPr>
        <p:sp>
          <p:nvSpPr>
            <p:cNvPr id="125" name="Rounded Rectangle 12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2188999" y="1572148"/>
            <a:ext cx="1208232" cy="453586"/>
            <a:chOff x="454501" y="1139280"/>
            <a:chExt cx="1372843" cy="534725"/>
          </a:xfrm>
        </p:grpSpPr>
        <p:sp>
          <p:nvSpPr>
            <p:cNvPr id="137" name="Rounded Rectangle 13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454501" y="1139280"/>
              <a:ext cx="1372843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05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/PRKCA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0" name="Elbow Connector 139"/>
          <p:cNvCxnSpPr/>
          <p:nvPr/>
        </p:nvCxnSpPr>
        <p:spPr bwMode="auto">
          <a:xfrm flipV="1">
            <a:off x="1268801" y="855027"/>
            <a:ext cx="2380770" cy="474454"/>
          </a:xfrm>
          <a:prstGeom prst="bentConnector3">
            <a:avLst>
              <a:gd name="adj1" fmla="val 2759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1275577" y="2017991"/>
            <a:ext cx="2636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>
            <a:off x="1263015" y="2842191"/>
            <a:ext cx="2636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0" name="Elbow Connector 149"/>
          <p:cNvCxnSpPr/>
          <p:nvPr/>
        </p:nvCxnSpPr>
        <p:spPr bwMode="auto">
          <a:xfrm flipV="1">
            <a:off x="1288850" y="1017482"/>
            <a:ext cx="2364020" cy="407472"/>
          </a:xfrm>
          <a:prstGeom prst="bentConnector3">
            <a:avLst>
              <a:gd name="adj1" fmla="val 303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Elbow Connector 155"/>
          <p:cNvCxnSpPr/>
          <p:nvPr/>
        </p:nvCxnSpPr>
        <p:spPr bwMode="auto">
          <a:xfrm flipV="1">
            <a:off x="1621168" y="1362661"/>
            <a:ext cx="2028949" cy="146482"/>
          </a:xfrm>
          <a:prstGeom prst="bentConnector3">
            <a:avLst>
              <a:gd name="adj1" fmla="val 2204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/>
          <p:nvPr/>
        </p:nvCxnSpPr>
        <p:spPr bwMode="auto">
          <a:xfrm rot="5400000">
            <a:off x="229580" y="3078110"/>
            <a:ext cx="3476170" cy="467344"/>
          </a:xfrm>
          <a:prstGeom prst="bentConnector3">
            <a:avLst>
              <a:gd name="adj1" fmla="val 55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7" name="Group 156"/>
          <p:cNvGrpSpPr/>
          <p:nvPr/>
        </p:nvGrpSpPr>
        <p:grpSpPr>
          <a:xfrm>
            <a:off x="1822945" y="2117290"/>
            <a:ext cx="1222785" cy="458059"/>
            <a:chOff x="443193" y="3634424"/>
            <a:chExt cx="1389379" cy="540000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443193" y="3649718"/>
              <a:ext cx="1389379" cy="51476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A1/CCNA1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P78396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1796840" y="2647026"/>
            <a:ext cx="1222785" cy="458060"/>
            <a:chOff x="443194" y="3634424"/>
            <a:chExt cx="1389379" cy="540000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A2/CCNA2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P20248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1822061" y="3185230"/>
            <a:ext cx="1222785" cy="458059"/>
            <a:chOff x="443194" y="3634424"/>
            <a:chExt cx="1389379" cy="540000"/>
          </a:xfrm>
        </p:grpSpPr>
        <p:sp>
          <p:nvSpPr>
            <p:cNvPr id="167" name="Snip Same Side Corner Rectangle 1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B1/CCNB1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P14635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1831617" y="3723433"/>
            <a:ext cx="1202265" cy="458059"/>
            <a:chOff x="466508" y="3634424"/>
            <a:chExt cx="1366064" cy="540000"/>
          </a:xfrm>
        </p:grpSpPr>
        <p:sp>
          <p:nvSpPr>
            <p:cNvPr id="170" name="Snip Same Side Corner Rectangle 1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B2/CCNB2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O95067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1862650" y="4270110"/>
            <a:ext cx="1222784" cy="458061"/>
            <a:chOff x="466509" y="3354935"/>
            <a:chExt cx="1389378" cy="540001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64661" y="3354935"/>
              <a:ext cx="1080000" cy="54000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466509" y="3370222"/>
              <a:ext cx="1389378" cy="51476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E1/CCNE1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P24864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3337447" y="2659423"/>
            <a:ext cx="1222785" cy="458092"/>
            <a:chOff x="443194" y="3634424"/>
            <a:chExt cx="1389379" cy="540038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43194" y="3639736"/>
              <a:ext cx="1389379" cy="5347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CDKN1A/Cip1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P38936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3337463" y="3180695"/>
            <a:ext cx="1222785" cy="458093"/>
            <a:chOff x="443194" y="3634424"/>
            <a:chExt cx="1389379" cy="540040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43194" y="3639737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CDKN1B/Kip1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6" name="Straight Arrow Connector 195"/>
          <p:cNvCxnSpPr>
            <a:endCxn id="66" idx="1"/>
          </p:cNvCxnSpPr>
          <p:nvPr/>
        </p:nvCxnSpPr>
        <p:spPr bwMode="auto">
          <a:xfrm>
            <a:off x="2942494" y="2353659"/>
            <a:ext cx="510904" cy="459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9" name="Elbow Connector 208"/>
          <p:cNvCxnSpPr/>
          <p:nvPr/>
        </p:nvCxnSpPr>
        <p:spPr bwMode="auto">
          <a:xfrm rot="5400000" flipH="1" flipV="1">
            <a:off x="2805367" y="2833759"/>
            <a:ext cx="992744" cy="237116"/>
          </a:xfrm>
          <a:prstGeom prst="bentConnector3">
            <a:avLst>
              <a:gd name="adj1" fmla="val 10031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6957628" y="470274"/>
            <a:ext cx="1106841" cy="1474341"/>
            <a:chOff x="8772197" y="5080080"/>
            <a:chExt cx="1106841" cy="1474341"/>
          </a:xfrm>
        </p:grpSpPr>
        <p:cxnSp>
          <p:nvCxnSpPr>
            <p:cNvPr id="176" name="Straight Connector 175"/>
            <p:cNvCxnSpPr/>
            <p:nvPr/>
          </p:nvCxnSpPr>
          <p:spPr bwMode="auto">
            <a:xfrm flipH="1">
              <a:off x="9204984" y="5136534"/>
              <a:ext cx="22448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177" name="Group 176"/>
            <p:cNvGrpSpPr/>
            <p:nvPr/>
          </p:nvGrpSpPr>
          <p:grpSpPr>
            <a:xfrm>
              <a:off x="8772197" y="6087994"/>
              <a:ext cx="1106841" cy="466427"/>
              <a:chOff x="507046" y="3634424"/>
              <a:chExt cx="1257639" cy="549865"/>
            </a:xfrm>
          </p:grpSpPr>
          <p:sp>
            <p:nvSpPr>
              <p:cNvPr id="213" name="Snip Same Side Corner Rectangle 212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4" name="TextBox 213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Rb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P06400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88" name="AutoShape 153"/>
            <p:cNvSpPr>
              <a:spLocks noChangeArrowheads="1"/>
            </p:cNvSpPr>
            <p:nvPr/>
          </p:nvSpPr>
          <p:spPr bwMode="auto">
            <a:xfrm>
              <a:off x="9072437" y="5681359"/>
              <a:ext cx="506509" cy="203052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0" name="Text Box 154"/>
            <p:cNvSpPr txBox="1">
              <a:spLocks noChangeArrowheads="1"/>
            </p:cNvSpPr>
            <p:nvPr/>
          </p:nvSpPr>
          <p:spPr bwMode="auto">
            <a:xfrm>
              <a:off x="8959387" y="5668327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-S807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  <p:sp>
          <p:nvSpPr>
            <p:cNvPr id="197" name="AutoShape 159"/>
            <p:cNvSpPr>
              <a:spLocks noChangeArrowheads="1"/>
            </p:cNvSpPr>
            <p:nvPr/>
          </p:nvSpPr>
          <p:spPr bwMode="auto">
            <a:xfrm>
              <a:off x="9064995" y="5876049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2" name="Text Box 160"/>
            <p:cNvSpPr txBox="1">
              <a:spLocks noChangeArrowheads="1"/>
            </p:cNvSpPr>
            <p:nvPr/>
          </p:nvSpPr>
          <p:spPr bwMode="auto">
            <a:xfrm>
              <a:off x="8959387" y="5866561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203" name="AutoShape 159"/>
            <p:cNvSpPr>
              <a:spLocks noChangeArrowheads="1"/>
            </p:cNvSpPr>
            <p:nvPr/>
          </p:nvSpPr>
          <p:spPr bwMode="auto">
            <a:xfrm>
              <a:off x="9064995" y="5489523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5" name="Text Box 160"/>
            <p:cNvSpPr txBox="1">
              <a:spLocks noChangeArrowheads="1"/>
            </p:cNvSpPr>
            <p:nvPr/>
          </p:nvSpPr>
          <p:spPr bwMode="auto">
            <a:xfrm>
              <a:off x="8959387" y="5471574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-T373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208" name="AutoShape 159"/>
            <p:cNvSpPr>
              <a:spLocks noChangeArrowheads="1"/>
            </p:cNvSpPr>
            <p:nvPr/>
          </p:nvSpPr>
          <p:spPr bwMode="auto">
            <a:xfrm>
              <a:off x="9064995" y="5296269"/>
              <a:ext cx="504458" cy="20131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0" name="Text Box 160"/>
            <p:cNvSpPr txBox="1">
              <a:spLocks noChangeArrowheads="1"/>
            </p:cNvSpPr>
            <p:nvPr/>
          </p:nvSpPr>
          <p:spPr bwMode="auto">
            <a:xfrm>
              <a:off x="8959387" y="5278314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T252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211" name="AutoShape 159"/>
            <p:cNvSpPr>
              <a:spLocks noChangeArrowheads="1"/>
            </p:cNvSpPr>
            <p:nvPr/>
          </p:nvSpPr>
          <p:spPr bwMode="auto">
            <a:xfrm>
              <a:off x="9064995" y="5098029"/>
              <a:ext cx="504458" cy="20131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2" name="Text Box 160"/>
            <p:cNvSpPr txBox="1">
              <a:spLocks noChangeArrowheads="1"/>
            </p:cNvSpPr>
            <p:nvPr/>
          </p:nvSpPr>
          <p:spPr bwMode="auto">
            <a:xfrm>
              <a:off x="8959387" y="5080080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16" name="Group 815"/>
          <p:cNvGrpSpPr/>
          <p:nvPr/>
        </p:nvGrpSpPr>
        <p:grpSpPr>
          <a:xfrm>
            <a:off x="5881846" y="1905053"/>
            <a:ext cx="1015712" cy="682858"/>
            <a:chOff x="6247047" y="1913520"/>
            <a:chExt cx="1015712" cy="682858"/>
          </a:xfrm>
        </p:grpSpPr>
        <p:grpSp>
          <p:nvGrpSpPr>
            <p:cNvPr id="215" name="Group 214"/>
            <p:cNvGrpSpPr/>
            <p:nvPr/>
          </p:nvGrpSpPr>
          <p:grpSpPr>
            <a:xfrm>
              <a:off x="6247047" y="2134457"/>
              <a:ext cx="1015712" cy="461921"/>
              <a:chOff x="537046" y="349955"/>
              <a:chExt cx="1154094" cy="544552"/>
            </a:xfrm>
          </p:grpSpPr>
          <p:sp>
            <p:nvSpPr>
              <p:cNvPr id="216" name="Rounded Rectangle 215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Abl1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P00519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218" name="Group 217"/>
            <p:cNvGrpSpPr/>
            <p:nvPr/>
          </p:nvGrpSpPr>
          <p:grpSpPr>
            <a:xfrm>
              <a:off x="6397066" y="1913520"/>
              <a:ext cx="715674" cy="246221"/>
              <a:chOff x="7592082" y="6020192"/>
              <a:chExt cx="862158" cy="350482"/>
            </a:xfrm>
          </p:grpSpPr>
          <p:sp>
            <p:nvSpPr>
              <p:cNvPr id="21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S569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18" name="Group 817"/>
          <p:cNvGrpSpPr/>
          <p:nvPr/>
        </p:nvGrpSpPr>
        <p:grpSpPr>
          <a:xfrm>
            <a:off x="4669168" y="5282990"/>
            <a:ext cx="1106841" cy="1273947"/>
            <a:chOff x="9121640" y="792452"/>
            <a:chExt cx="1106841" cy="1273947"/>
          </a:xfrm>
        </p:grpSpPr>
        <p:grpSp>
          <p:nvGrpSpPr>
            <p:cNvPr id="222" name="Group 221"/>
            <p:cNvGrpSpPr/>
            <p:nvPr/>
          </p:nvGrpSpPr>
          <p:grpSpPr>
            <a:xfrm>
              <a:off x="9121640" y="1599972"/>
              <a:ext cx="1106841" cy="466427"/>
              <a:chOff x="507046" y="2817700"/>
              <a:chExt cx="1257639" cy="549865"/>
            </a:xfrm>
          </p:grpSpPr>
          <p:sp>
            <p:nvSpPr>
              <p:cNvPr id="234" name="Snip Same Side Corner Rectangle 23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35" name="TextBox 23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AML1/RUNX1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Q01196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23" name="Group 222"/>
            <p:cNvGrpSpPr/>
            <p:nvPr/>
          </p:nvGrpSpPr>
          <p:grpSpPr>
            <a:xfrm>
              <a:off x="9321015" y="1371917"/>
              <a:ext cx="715674" cy="246221"/>
              <a:chOff x="7592082" y="6020192"/>
              <a:chExt cx="862158" cy="350482"/>
            </a:xfrm>
          </p:grpSpPr>
          <p:sp>
            <p:nvSpPr>
              <p:cNvPr id="23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S276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9312548" y="1177834"/>
              <a:ext cx="715674" cy="246221"/>
              <a:chOff x="7610476" y="5012167"/>
              <a:chExt cx="862158" cy="350482"/>
            </a:xfrm>
          </p:grpSpPr>
          <p:sp>
            <p:nvSpPr>
              <p:cNvPr id="23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1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+T273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5" name="Group 224"/>
            <p:cNvGrpSpPr/>
            <p:nvPr/>
          </p:nvGrpSpPr>
          <p:grpSpPr>
            <a:xfrm>
              <a:off x="9321015" y="1003991"/>
              <a:ext cx="715674" cy="246221"/>
              <a:chOff x="7592082" y="6020192"/>
              <a:chExt cx="862158" cy="350482"/>
            </a:xfrm>
          </p:grpSpPr>
          <p:sp>
            <p:nvSpPr>
              <p:cNvPr id="22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S266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40" name="Group 239"/>
            <p:cNvGrpSpPr/>
            <p:nvPr/>
          </p:nvGrpSpPr>
          <p:grpSpPr>
            <a:xfrm>
              <a:off x="9312548" y="792452"/>
              <a:ext cx="715674" cy="246221"/>
              <a:chOff x="7610476" y="5012167"/>
              <a:chExt cx="862158" cy="350482"/>
            </a:xfrm>
          </p:grpSpPr>
          <p:sp>
            <p:nvSpPr>
              <p:cNvPr id="24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2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+S249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92" name="Group 791"/>
          <p:cNvGrpSpPr/>
          <p:nvPr/>
        </p:nvGrpSpPr>
        <p:grpSpPr>
          <a:xfrm>
            <a:off x="4669168" y="4548868"/>
            <a:ext cx="1106841" cy="684852"/>
            <a:chOff x="9076661" y="2094257"/>
            <a:chExt cx="1106841" cy="684852"/>
          </a:xfrm>
        </p:grpSpPr>
        <p:grpSp>
          <p:nvGrpSpPr>
            <p:cNvPr id="243" name="Group 242"/>
            <p:cNvGrpSpPr/>
            <p:nvPr/>
          </p:nvGrpSpPr>
          <p:grpSpPr>
            <a:xfrm>
              <a:off x="9076661" y="2312682"/>
              <a:ext cx="1106841" cy="466427"/>
              <a:chOff x="507046" y="3634424"/>
              <a:chExt cx="1257639" cy="549865"/>
            </a:xfrm>
          </p:grpSpPr>
          <p:sp>
            <p:nvSpPr>
              <p:cNvPr id="244" name="Snip Same Side Corner Rectangle 243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45" name="TextBox 244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Bcl-2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P10415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46" name="Group 245"/>
            <p:cNvGrpSpPr/>
            <p:nvPr/>
          </p:nvGrpSpPr>
          <p:grpSpPr>
            <a:xfrm>
              <a:off x="9276095" y="2094257"/>
              <a:ext cx="715674" cy="246221"/>
              <a:chOff x="7610476" y="5012167"/>
              <a:chExt cx="862158" cy="350482"/>
            </a:xfrm>
          </p:grpSpPr>
          <p:sp>
            <p:nvSpPr>
              <p:cNvPr id="24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8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+T56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17" name="Group 816"/>
          <p:cNvGrpSpPr/>
          <p:nvPr/>
        </p:nvGrpSpPr>
        <p:grpSpPr>
          <a:xfrm>
            <a:off x="5881846" y="2774161"/>
            <a:ext cx="1015712" cy="857265"/>
            <a:chOff x="6235248" y="2743681"/>
            <a:chExt cx="1015712" cy="857265"/>
          </a:xfrm>
        </p:grpSpPr>
        <p:grpSp>
          <p:nvGrpSpPr>
            <p:cNvPr id="249" name="Group 248"/>
            <p:cNvGrpSpPr/>
            <p:nvPr/>
          </p:nvGrpSpPr>
          <p:grpSpPr>
            <a:xfrm>
              <a:off x="6235248" y="3139025"/>
              <a:ext cx="1015712" cy="461921"/>
              <a:chOff x="550901" y="1139280"/>
              <a:chExt cx="1154094" cy="544552"/>
            </a:xfrm>
          </p:grpSpPr>
          <p:sp>
            <p:nvSpPr>
              <p:cNvPr id="250" name="Rounded Rectangle 24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51" name="Rectangle 250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Bub1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O43683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52" name="Group 251"/>
            <p:cNvGrpSpPr/>
            <p:nvPr/>
          </p:nvGrpSpPr>
          <p:grpSpPr>
            <a:xfrm>
              <a:off x="6388855" y="2922166"/>
              <a:ext cx="715674" cy="246221"/>
              <a:chOff x="7610476" y="5012167"/>
              <a:chExt cx="862158" cy="350482"/>
            </a:xfrm>
          </p:grpSpPr>
          <p:sp>
            <p:nvSpPr>
              <p:cNvPr id="25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4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+T609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55" name="Group 254"/>
            <p:cNvGrpSpPr/>
            <p:nvPr/>
          </p:nvGrpSpPr>
          <p:grpSpPr>
            <a:xfrm>
              <a:off x="6394927" y="2743681"/>
              <a:ext cx="715674" cy="246221"/>
              <a:chOff x="7592082" y="5996088"/>
              <a:chExt cx="862158" cy="350482"/>
            </a:xfrm>
          </p:grpSpPr>
          <p:sp>
            <p:nvSpPr>
              <p:cNvPr id="25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S593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5869138" y="3626878"/>
            <a:ext cx="1041128" cy="1102600"/>
            <a:chOff x="9237097" y="3866019"/>
            <a:chExt cx="1041128" cy="1102600"/>
          </a:xfrm>
        </p:grpSpPr>
        <p:grpSp>
          <p:nvGrpSpPr>
            <p:cNvPr id="258" name="Group 257"/>
            <p:cNvGrpSpPr/>
            <p:nvPr/>
          </p:nvGrpSpPr>
          <p:grpSpPr>
            <a:xfrm>
              <a:off x="9237097" y="4523497"/>
              <a:ext cx="1041128" cy="445122"/>
              <a:chOff x="533097" y="1139280"/>
              <a:chExt cx="1182973" cy="524748"/>
            </a:xfrm>
          </p:grpSpPr>
          <p:sp>
            <p:nvSpPr>
              <p:cNvPr id="259" name="Rounded Rectangle 258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533097" y="1139280"/>
                <a:ext cx="1182973" cy="524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BubR1/Bub1B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O60566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64" name="Group 263"/>
            <p:cNvGrpSpPr/>
            <p:nvPr/>
          </p:nvGrpSpPr>
          <p:grpSpPr>
            <a:xfrm>
              <a:off x="9410074" y="4077352"/>
              <a:ext cx="715674" cy="246221"/>
              <a:chOff x="7592082" y="5996088"/>
              <a:chExt cx="862158" cy="350482"/>
            </a:xfrm>
          </p:grpSpPr>
          <p:sp>
            <p:nvSpPr>
              <p:cNvPr id="26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S670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67" name="Group 266"/>
            <p:cNvGrpSpPr/>
            <p:nvPr/>
          </p:nvGrpSpPr>
          <p:grpSpPr>
            <a:xfrm>
              <a:off x="9410068" y="4289021"/>
              <a:ext cx="715674" cy="246221"/>
              <a:chOff x="7592082" y="5996088"/>
              <a:chExt cx="862158" cy="350482"/>
            </a:xfrm>
          </p:grpSpPr>
          <p:sp>
            <p:nvSpPr>
              <p:cNvPr id="26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S1043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70" name="Group 269"/>
            <p:cNvGrpSpPr/>
            <p:nvPr/>
          </p:nvGrpSpPr>
          <p:grpSpPr>
            <a:xfrm>
              <a:off x="9401601" y="3866019"/>
              <a:ext cx="715674" cy="246221"/>
              <a:chOff x="7592082" y="5996088"/>
              <a:chExt cx="862158" cy="350482"/>
            </a:xfrm>
          </p:grpSpPr>
          <p:sp>
            <p:nvSpPr>
              <p:cNvPr id="27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96088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S543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76" name="Group 275"/>
          <p:cNvGrpSpPr/>
          <p:nvPr/>
        </p:nvGrpSpPr>
        <p:grpSpPr>
          <a:xfrm>
            <a:off x="4669168" y="2773957"/>
            <a:ext cx="1106841" cy="857469"/>
            <a:chOff x="5437686" y="496039"/>
            <a:chExt cx="1106841" cy="857469"/>
          </a:xfrm>
        </p:grpSpPr>
        <p:grpSp>
          <p:nvGrpSpPr>
            <p:cNvPr id="277" name="Group 276"/>
            <p:cNvGrpSpPr/>
            <p:nvPr/>
          </p:nvGrpSpPr>
          <p:grpSpPr>
            <a:xfrm>
              <a:off x="5437686" y="889296"/>
              <a:ext cx="1106841" cy="464212"/>
              <a:chOff x="3740102" y="2066168"/>
              <a:chExt cx="1257639" cy="547253"/>
            </a:xfrm>
          </p:grpSpPr>
          <p:sp>
            <p:nvSpPr>
              <p:cNvPr id="284" name="Rounded Rectangle 283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5" name="TextBox 284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Cdc25A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P30304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78" name="Group 277"/>
            <p:cNvGrpSpPr/>
            <p:nvPr/>
          </p:nvGrpSpPr>
          <p:grpSpPr>
            <a:xfrm>
              <a:off x="5625051" y="667102"/>
              <a:ext cx="715674" cy="246221"/>
              <a:chOff x="7610476" y="5012167"/>
              <a:chExt cx="862158" cy="350482"/>
            </a:xfrm>
          </p:grpSpPr>
          <p:sp>
            <p:nvSpPr>
              <p:cNvPr id="2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3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+S116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9" name="Group 278"/>
            <p:cNvGrpSpPr/>
            <p:nvPr/>
          </p:nvGrpSpPr>
          <p:grpSpPr>
            <a:xfrm>
              <a:off x="5625051" y="496039"/>
              <a:ext cx="715674" cy="246221"/>
              <a:chOff x="7610476" y="5012167"/>
              <a:chExt cx="862158" cy="350482"/>
            </a:xfrm>
          </p:grpSpPr>
          <p:sp>
            <p:nvSpPr>
              <p:cNvPr id="28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1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87" name="Group 286"/>
          <p:cNvGrpSpPr/>
          <p:nvPr/>
        </p:nvGrpSpPr>
        <p:grpSpPr>
          <a:xfrm>
            <a:off x="3374369" y="6067762"/>
            <a:ext cx="1106841" cy="472678"/>
            <a:chOff x="3740102" y="2066168"/>
            <a:chExt cx="1257639" cy="557234"/>
          </a:xfrm>
        </p:grpSpPr>
        <p:sp>
          <p:nvSpPr>
            <p:cNvPr id="291" name="Rounded Rectangle 29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3740102" y="2078850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Cdc25C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P30307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3569952" y="5851515"/>
            <a:ext cx="715674" cy="246221"/>
            <a:chOff x="7610476" y="5024219"/>
            <a:chExt cx="862158" cy="350482"/>
          </a:xfrm>
        </p:grpSpPr>
        <p:sp>
          <p:nvSpPr>
            <p:cNvPr id="28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0" name="Text Box 154"/>
            <p:cNvSpPr txBox="1">
              <a:spLocks noChangeArrowheads="1"/>
            </p:cNvSpPr>
            <p:nvPr/>
          </p:nvSpPr>
          <p:spPr bwMode="auto">
            <a:xfrm>
              <a:off x="76104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+S214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3569952" y="5673464"/>
            <a:ext cx="715674" cy="246221"/>
            <a:chOff x="7610476" y="5024219"/>
            <a:chExt cx="862158" cy="350482"/>
          </a:xfrm>
        </p:grpSpPr>
        <p:sp>
          <p:nvSpPr>
            <p:cNvPr id="29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8" name="Text Box 154"/>
            <p:cNvSpPr txBox="1">
              <a:spLocks noChangeArrowheads="1"/>
            </p:cNvSpPr>
            <p:nvPr/>
          </p:nvSpPr>
          <p:spPr bwMode="auto">
            <a:xfrm>
              <a:off x="76104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+S168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3569952" y="5495412"/>
            <a:ext cx="715674" cy="246221"/>
            <a:chOff x="7610476" y="5024219"/>
            <a:chExt cx="862158" cy="350482"/>
          </a:xfrm>
        </p:grpSpPr>
        <p:sp>
          <p:nvSpPr>
            <p:cNvPr id="30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2" name="Text Box 154"/>
            <p:cNvSpPr txBox="1">
              <a:spLocks noChangeArrowheads="1"/>
            </p:cNvSpPr>
            <p:nvPr/>
          </p:nvSpPr>
          <p:spPr bwMode="auto">
            <a:xfrm>
              <a:off x="76104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+T130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4" name="Group 303"/>
          <p:cNvGrpSpPr/>
          <p:nvPr/>
        </p:nvGrpSpPr>
        <p:grpSpPr>
          <a:xfrm>
            <a:off x="3569952" y="5317360"/>
            <a:ext cx="715674" cy="246221"/>
            <a:chOff x="7610476" y="5024219"/>
            <a:chExt cx="862158" cy="350482"/>
          </a:xfrm>
        </p:grpSpPr>
        <p:sp>
          <p:nvSpPr>
            <p:cNvPr id="3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6" name="Text Box 154"/>
            <p:cNvSpPr txBox="1">
              <a:spLocks noChangeArrowheads="1"/>
            </p:cNvSpPr>
            <p:nvPr/>
          </p:nvSpPr>
          <p:spPr bwMode="auto">
            <a:xfrm>
              <a:off x="76104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+S122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8" name="Group 307"/>
          <p:cNvGrpSpPr/>
          <p:nvPr/>
        </p:nvGrpSpPr>
        <p:grpSpPr>
          <a:xfrm>
            <a:off x="3569952" y="5139308"/>
            <a:ext cx="715674" cy="246221"/>
            <a:chOff x="7610476" y="5024219"/>
            <a:chExt cx="862158" cy="350482"/>
          </a:xfrm>
        </p:grpSpPr>
        <p:sp>
          <p:nvSpPr>
            <p:cNvPr id="30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0" name="Text Box 154"/>
            <p:cNvSpPr txBox="1">
              <a:spLocks noChangeArrowheads="1"/>
            </p:cNvSpPr>
            <p:nvPr/>
          </p:nvSpPr>
          <p:spPr bwMode="auto">
            <a:xfrm>
              <a:off x="76104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+S67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3569952" y="4961256"/>
            <a:ext cx="715674" cy="246221"/>
            <a:chOff x="7610476" y="5024219"/>
            <a:chExt cx="862158" cy="350482"/>
          </a:xfrm>
        </p:grpSpPr>
        <p:sp>
          <p:nvSpPr>
            <p:cNvPr id="31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4" name="Text Box 154"/>
            <p:cNvSpPr txBox="1">
              <a:spLocks noChangeArrowheads="1"/>
            </p:cNvSpPr>
            <p:nvPr/>
          </p:nvSpPr>
          <p:spPr bwMode="auto">
            <a:xfrm>
              <a:off x="76104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+T48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93" name="Straight Arrow Connector 292"/>
          <p:cNvCxnSpPr/>
          <p:nvPr/>
        </p:nvCxnSpPr>
        <p:spPr bwMode="auto">
          <a:xfrm flipH="1">
            <a:off x="4176962" y="5958689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9" name="Straight Arrow Connector 298"/>
          <p:cNvCxnSpPr/>
          <p:nvPr/>
        </p:nvCxnSpPr>
        <p:spPr bwMode="auto">
          <a:xfrm flipH="1">
            <a:off x="4175618" y="5788434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3" name="Straight Arrow Connector 302"/>
          <p:cNvCxnSpPr/>
          <p:nvPr/>
        </p:nvCxnSpPr>
        <p:spPr bwMode="auto">
          <a:xfrm flipH="1">
            <a:off x="4176749" y="5613551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7" name="Straight Arrow Connector 306"/>
          <p:cNvCxnSpPr/>
          <p:nvPr/>
        </p:nvCxnSpPr>
        <p:spPr bwMode="auto">
          <a:xfrm flipH="1">
            <a:off x="4173211" y="5431595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1" name="Straight Arrow Connector 310"/>
          <p:cNvCxnSpPr/>
          <p:nvPr/>
        </p:nvCxnSpPr>
        <p:spPr bwMode="auto">
          <a:xfrm flipH="1">
            <a:off x="4171447" y="5258442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5" name="Straight Arrow Connector 314"/>
          <p:cNvCxnSpPr/>
          <p:nvPr/>
        </p:nvCxnSpPr>
        <p:spPr bwMode="auto">
          <a:xfrm flipH="1">
            <a:off x="4166104" y="5076897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" name="Group 5"/>
          <p:cNvGrpSpPr/>
          <p:nvPr/>
        </p:nvGrpSpPr>
        <p:grpSpPr>
          <a:xfrm>
            <a:off x="4669168" y="3659483"/>
            <a:ext cx="1106841" cy="861603"/>
            <a:chOff x="8100376" y="4117126"/>
            <a:chExt cx="1106841" cy="861603"/>
          </a:xfrm>
        </p:grpSpPr>
        <p:grpSp>
          <p:nvGrpSpPr>
            <p:cNvPr id="317" name="Group 316"/>
            <p:cNvGrpSpPr/>
            <p:nvPr/>
          </p:nvGrpSpPr>
          <p:grpSpPr>
            <a:xfrm>
              <a:off x="8100376" y="4514517"/>
              <a:ext cx="1106841" cy="464212"/>
              <a:chOff x="3740102" y="2066168"/>
              <a:chExt cx="1257639" cy="547253"/>
            </a:xfrm>
          </p:grpSpPr>
          <p:sp>
            <p:nvSpPr>
              <p:cNvPr id="324" name="Rounded Rectangle 323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25" name="TextBox 324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Cdc25B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P30305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18" name="Group 317"/>
            <p:cNvGrpSpPr/>
            <p:nvPr/>
          </p:nvGrpSpPr>
          <p:grpSpPr>
            <a:xfrm>
              <a:off x="8287741" y="4292323"/>
              <a:ext cx="715674" cy="246221"/>
              <a:chOff x="7610476" y="5012167"/>
              <a:chExt cx="862158" cy="350482"/>
            </a:xfrm>
          </p:grpSpPr>
          <p:sp>
            <p:nvSpPr>
              <p:cNvPr id="32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3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+S321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28" name="Group 327"/>
            <p:cNvGrpSpPr/>
            <p:nvPr/>
          </p:nvGrpSpPr>
          <p:grpSpPr>
            <a:xfrm>
              <a:off x="8292716" y="4117126"/>
              <a:ext cx="715674" cy="246221"/>
              <a:chOff x="7592082" y="6020192"/>
              <a:chExt cx="862158" cy="350482"/>
            </a:xfrm>
          </p:grpSpPr>
          <p:sp>
            <p:nvSpPr>
              <p:cNvPr id="32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S160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31" name="Group 330"/>
          <p:cNvGrpSpPr/>
          <p:nvPr/>
        </p:nvGrpSpPr>
        <p:grpSpPr>
          <a:xfrm>
            <a:off x="8107789" y="3646160"/>
            <a:ext cx="1015712" cy="669311"/>
            <a:chOff x="5507861" y="2225775"/>
            <a:chExt cx="1015712" cy="669311"/>
          </a:xfrm>
        </p:grpSpPr>
        <p:grpSp>
          <p:nvGrpSpPr>
            <p:cNvPr id="332" name="Group 331"/>
            <p:cNvGrpSpPr/>
            <p:nvPr/>
          </p:nvGrpSpPr>
          <p:grpSpPr>
            <a:xfrm>
              <a:off x="5507861" y="2433165"/>
              <a:ext cx="1015712" cy="461921"/>
              <a:chOff x="550901" y="1139280"/>
              <a:chExt cx="1154094" cy="544552"/>
            </a:xfrm>
          </p:grpSpPr>
          <p:sp>
            <p:nvSpPr>
              <p:cNvPr id="336" name="Rounded Rectangle 335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CDC7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O00311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33" name="Group 332"/>
            <p:cNvGrpSpPr/>
            <p:nvPr/>
          </p:nvGrpSpPr>
          <p:grpSpPr>
            <a:xfrm>
              <a:off x="5658919" y="2225775"/>
              <a:ext cx="715674" cy="246221"/>
              <a:chOff x="7630676" y="5329407"/>
              <a:chExt cx="862158" cy="350482"/>
            </a:xfrm>
          </p:grpSpPr>
          <p:sp>
            <p:nvSpPr>
              <p:cNvPr id="33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-T376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38" name="Group 337"/>
          <p:cNvGrpSpPr/>
          <p:nvPr/>
        </p:nvGrpSpPr>
        <p:grpSpPr>
          <a:xfrm>
            <a:off x="239167" y="5622437"/>
            <a:ext cx="1098671" cy="461921"/>
            <a:chOff x="550901" y="1139280"/>
            <a:chExt cx="1154094" cy="544552"/>
          </a:xfrm>
        </p:grpSpPr>
        <p:sp>
          <p:nvSpPr>
            <p:cNvPr id="339" name="Rounded Rectangle 33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CDK7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P50613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430665" y="5401460"/>
            <a:ext cx="715674" cy="246221"/>
            <a:chOff x="7610476" y="5012167"/>
            <a:chExt cx="862158" cy="350482"/>
          </a:xfrm>
        </p:grpSpPr>
        <p:sp>
          <p:nvSpPr>
            <p:cNvPr id="34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3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+S170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430665" y="5215978"/>
            <a:ext cx="715674" cy="246221"/>
            <a:chOff x="7630676" y="5329407"/>
            <a:chExt cx="862158" cy="350482"/>
          </a:xfrm>
        </p:grpSpPr>
        <p:sp>
          <p:nvSpPr>
            <p:cNvPr id="34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48" name="Straight Arrow Connector 347"/>
          <p:cNvCxnSpPr/>
          <p:nvPr/>
        </p:nvCxnSpPr>
        <p:spPr bwMode="auto">
          <a:xfrm>
            <a:off x="173056" y="1683546"/>
            <a:ext cx="3732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50" name="Group 349"/>
          <p:cNvGrpSpPr/>
          <p:nvPr/>
        </p:nvGrpSpPr>
        <p:grpSpPr>
          <a:xfrm>
            <a:off x="280646" y="3108770"/>
            <a:ext cx="1015712" cy="849939"/>
            <a:chOff x="6545057" y="513707"/>
            <a:chExt cx="1015712" cy="849939"/>
          </a:xfrm>
        </p:grpSpPr>
        <p:grpSp>
          <p:nvGrpSpPr>
            <p:cNvPr id="351" name="Group 350"/>
            <p:cNvGrpSpPr/>
            <p:nvPr/>
          </p:nvGrpSpPr>
          <p:grpSpPr>
            <a:xfrm>
              <a:off x="6545057" y="901725"/>
              <a:ext cx="1015712" cy="461921"/>
              <a:chOff x="550901" y="1139280"/>
              <a:chExt cx="1154094" cy="544552"/>
            </a:xfrm>
          </p:grpSpPr>
          <p:sp>
            <p:nvSpPr>
              <p:cNvPr id="358" name="Rounded Rectangle 357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Chk1/CHEK1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O14757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6691542" y="686693"/>
              <a:ext cx="715674" cy="246221"/>
              <a:chOff x="7592082" y="6020192"/>
              <a:chExt cx="862158" cy="350482"/>
            </a:xfrm>
          </p:grpSpPr>
          <p:sp>
            <p:nvSpPr>
              <p:cNvPr id="35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S301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53" name="Group 352"/>
            <p:cNvGrpSpPr/>
            <p:nvPr/>
          </p:nvGrpSpPr>
          <p:grpSpPr>
            <a:xfrm>
              <a:off x="6682734" y="513707"/>
              <a:ext cx="715674" cy="246221"/>
              <a:chOff x="7610476" y="5012167"/>
              <a:chExt cx="862158" cy="350482"/>
            </a:xfrm>
          </p:grpSpPr>
          <p:sp>
            <p:nvSpPr>
              <p:cNvPr id="35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5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+S286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173057" y="3975384"/>
            <a:ext cx="1230890" cy="1167228"/>
            <a:chOff x="6832598" y="4476933"/>
            <a:chExt cx="1230890" cy="1167228"/>
          </a:xfrm>
        </p:grpSpPr>
        <p:grpSp>
          <p:nvGrpSpPr>
            <p:cNvPr id="361" name="Group 360"/>
            <p:cNvGrpSpPr/>
            <p:nvPr/>
          </p:nvGrpSpPr>
          <p:grpSpPr>
            <a:xfrm>
              <a:off x="6832598" y="5199073"/>
              <a:ext cx="1230890" cy="445088"/>
              <a:chOff x="407709" y="1139279"/>
              <a:chExt cx="1398588" cy="524708"/>
            </a:xfrm>
          </p:grpSpPr>
          <p:sp>
            <p:nvSpPr>
              <p:cNvPr id="368" name="Rounded Rectangle 367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407709" y="1139279"/>
                <a:ext cx="1398588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CK2</a:t>
                </a:r>
                <a:r>
                  <a:rPr lang="en-US" sz="10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1/CSNK2A1</a:t>
                </a:r>
                <a:endParaRPr lang="en-US" sz="10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P68400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62" name="Group 361"/>
            <p:cNvGrpSpPr/>
            <p:nvPr/>
          </p:nvGrpSpPr>
          <p:grpSpPr>
            <a:xfrm>
              <a:off x="7105104" y="4984042"/>
              <a:ext cx="715674" cy="246221"/>
              <a:chOff x="7592082" y="6020192"/>
              <a:chExt cx="862158" cy="350482"/>
            </a:xfrm>
          </p:grpSpPr>
          <p:sp>
            <p:nvSpPr>
              <p:cNvPr id="36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63" name="Group 362"/>
            <p:cNvGrpSpPr/>
            <p:nvPr/>
          </p:nvGrpSpPr>
          <p:grpSpPr>
            <a:xfrm>
              <a:off x="7096296" y="4811056"/>
              <a:ext cx="715674" cy="246221"/>
              <a:chOff x="7610476" y="5012167"/>
              <a:chExt cx="862158" cy="350482"/>
            </a:xfrm>
          </p:grpSpPr>
          <p:sp>
            <p:nvSpPr>
              <p:cNvPr id="36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5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+S362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70" name="Group 369"/>
            <p:cNvGrpSpPr/>
            <p:nvPr/>
          </p:nvGrpSpPr>
          <p:grpSpPr>
            <a:xfrm>
              <a:off x="7110750" y="4476933"/>
              <a:ext cx="715674" cy="246221"/>
              <a:chOff x="7592082" y="6020192"/>
              <a:chExt cx="862158" cy="350482"/>
            </a:xfrm>
          </p:grpSpPr>
          <p:sp>
            <p:nvSpPr>
              <p:cNvPr id="37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T344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73" name="Group 372"/>
            <p:cNvGrpSpPr/>
            <p:nvPr/>
          </p:nvGrpSpPr>
          <p:grpSpPr>
            <a:xfrm>
              <a:off x="7098677" y="4649816"/>
              <a:ext cx="715674" cy="246221"/>
              <a:chOff x="7610476" y="5012167"/>
              <a:chExt cx="862158" cy="350482"/>
            </a:xfrm>
          </p:grpSpPr>
          <p:sp>
            <p:nvSpPr>
              <p:cNvPr id="37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5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+T360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148" name="Straight Connector 147"/>
          <p:cNvCxnSpPr/>
          <p:nvPr/>
        </p:nvCxnSpPr>
        <p:spPr bwMode="auto">
          <a:xfrm flipH="1">
            <a:off x="1528567" y="1441820"/>
            <a:ext cx="8370" cy="226734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6" name="Straight Connector 375"/>
          <p:cNvCxnSpPr/>
          <p:nvPr/>
        </p:nvCxnSpPr>
        <p:spPr bwMode="auto">
          <a:xfrm>
            <a:off x="1281047" y="3721487"/>
            <a:ext cx="2636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" name="Group 408"/>
          <p:cNvGrpSpPr/>
          <p:nvPr/>
        </p:nvGrpSpPr>
        <p:grpSpPr>
          <a:xfrm>
            <a:off x="8062225" y="4308844"/>
            <a:ext cx="1106841" cy="849901"/>
            <a:chOff x="8064338" y="4990893"/>
            <a:chExt cx="1106841" cy="849901"/>
          </a:xfrm>
        </p:grpSpPr>
        <p:grpSp>
          <p:nvGrpSpPr>
            <p:cNvPr id="397" name="Group 396"/>
            <p:cNvGrpSpPr/>
            <p:nvPr/>
          </p:nvGrpSpPr>
          <p:grpSpPr>
            <a:xfrm>
              <a:off x="8064338" y="5374367"/>
              <a:ext cx="1106841" cy="466427"/>
              <a:chOff x="507046" y="2817700"/>
              <a:chExt cx="1257639" cy="549865"/>
            </a:xfrm>
          </p:grpSpPr>
          <p:sp>
            <p:nvSpPr>
              <p:cNvPr id="404" name="Snip Same Side Corner Rectangle 40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05" name="TextBox 404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CUX1/CUTL1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P39880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98" name="Group 397"/>
            <p:cNvGrpSpPr/>
            <p:nvPr/>
          </p:nvGrpSpPr>
          <p:grpSpPr>
            <a:xfrm>
              <a:off x="8264247" y="5161956"/>
              <a:ext cx="715674" cy="246221"/>
              <a:chOff x="7630676" y="5329407"/>
              <a:chExt cx="862158" cy="350482"/>
            </a:xfrm>
          </p:grpSpPr>
          <p:sp>
            <p:nvSpPr>
              <p:cNvPr id="40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0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-S1270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99" name="Group 398"/>
            <p:cNvGrpSpPr/>
            <p:nvPr/>
          </p:nvGrpSpPr>
          <p:grpSpPr>
            <a:xfrm>
              <a:off x="8264247" y="4990893"/>
              <a:ext cx="715674" cy="246221"/>
              <a:chOff x="7630676" y="5329407"/>
              <a:chExt cx="862158" cy="350482"/>
            </a:xfrm>
          </p:grpSpPr>
          <p:sp>
            <p:nvSpPr>
              <p:cNvPr id="40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0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-S1237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19" name="Group 418"/>
          <p:cNvGrpSpPr/>
          <p:nvPr/>
        </p:nvGrpSpPr>
        <p:grpSpPr>
          <a:xfrm>
            <a:off x="8107789" y="2285208"/>
            <a:ext cx="1015712" cy="687103"/>
            <a:chOff x="7902126" y="4466309"/>
            <a:chExt cx="1015712" cy="687103"/>
          </a:xfrm>
        </p:grpSpPr>
        <p:grpSp>
          <p:nvGrpSpPr>
            <p:cNvPr id="413" name="Group 412"/>
            <p:cNvGrpSpPr/>
            <p:nvPr/>
          </p:nvGrpSpPr>
          <p:grpSpPr>
            <a:xfrm>
              <a:off x="7902126" y="4691491"/>
              <a:ext cx="1015712" cy="461921"/>
              <a:chOff x="550901" y="1139280"/>
              <a:chExt cx="1154094" cy="544552"/>
            </a:xfrm>
          </p:grpSpPr>
          <p:sp>
            <p:nvSpPr>
              <p:cNvPr id="414" name="Rounded Rectangle 413"/>
              <p:cNvSpPr/>
              <p:nvPr/>
            </p:nvSpPr>
            <p:spPr bwMode="auto">
              <a:xfrm>
                <a:off x="587935" y="1143951"/>
                <a:ext cx="1080029" cy="520039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15" name="Rectangle 414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eEF2K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O00418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16" name="Group 415"/>
            <p:cNvGrpSpPr/>
            <p:nvPr/>
          </p:nvGrpSpPr>
          <p:grpSpPr>
            <a:xfrm>
              <a:off x="8059159" y="4466309"/>
              <a:ext cx="715674" cy="246221"/>
              <a:chOff x="7630676" y="5329407"/>
              <a:chExt cx="862158" cy="350482"/>
            </a:xfrm>
          </p:grpSpPr>
          <p:sp>
            <p:nvSpPr>
              <p:cNvPr id="41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-S359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26" name="Group 425"/>
          <p:cNvGrpSpPr/>
          <p:nvPr/>
        </p:nvGrpSpPr>
        <p:grpSpPr>
          <a:xfrm>
            <a:off x="8107789" y="892408"/>
            <a:ext cx="1015712" cy="686093"/>
            <a:chOff x="6692037" y="706116"/>
            <a:chExt cx="1015712" cy="686093"/>
          </a:xfrm>
        </p:grpSpPr>
        <p:grpSp>
          <p:nvGrpSpPr>
            <p:cNvPr id="420" name="Group 419"/>
            <p:cNvGrpSpPr/>
            <p:nvPr/>
          </p:nvGrpSpPr>
          <p:grpSpPr>
            <a:xfrm>
              <a:off x="6692037" y="930288"/>
              <a:ext cx="1015712" cy="461921"/>
              <a:chOff x="537046" y="349955"/>
              <a:chExt cx="1154094" cy="544552"/>
            </a:xfrm>
          </p:grpSpPr>
          <p:sp>
            <p:nvSpPr>
              <p:cNvPr id="421" name="Rounded Rectangle 420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22" name="Rectangle 421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EGFR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P00533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423" name="Group 422"/>
            <p:cNvGrpSpPr/>
            <p:nvPr/>
          </p:nvGrpSpPr>
          <p:grpSpPr>
            <a:xfrm>
              <a:off x="6842056" y="706116"/>
              <a:ext cx="715674" cy="246221"/>
              <a:chOff x="7630676" y="5329407"/>
              <a:chExt cx="862158" cy="350482"/>
            </a:xfrm>
          </p:grpSpPr>
          <p:sp>
            <p:nvSpPr>
              <p:cNvPr id="42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2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-S1026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27" name="Group 426"/>
          <p:cNvGrpSpPr/>
          <p:nvPr/>
        </p:nvGrpSpPr>
        <p:grpSpPr>
          <a:xfrm>
            <a:off x="8107789" y="1605742"/>
            <a:ext cx="1015712" cy="686093"/>
            <a:chOff x="6692037" y="706116"/>
            <a:chExt cx="1015712" cy="686093"/>
          </a:xfrm>
        </p:grpSpPr>
        <p:grpSp>
          <p:nvGrpSpPr>
            <p:cNvPr id="428" name="Group 427"/>
            <p:cNvGrpSpPr/>
            <p:nvPr/>
          </p:nvGrpSpPr>
          <p:grpSpPr>
            <a:xfrm>
              <a:off x="6692037" y="930288"/>
              <a:ext cx="1015712" cy="461921"/>
              <a:chOff x="537046" y="349955"/>
              <a:chExt cx="1154094" cy="544552"/>
            </a:xfrm>
          </p:grpSpPr>
          <p:sp>
            <p:nvSpPr>
              <p:cNvPr id="432" name="Rounded Rectangle 431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33" name="Rectangle 432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FAK/PTK2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Q05397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429" name="Group 428"/>
            <p:cNvGrpSpPr/>
            <p:nvPr/>
          </p:nvGrpSpPr>
          <p:grpSpPr>
            <a:xfrm>
              <a:off x="6842056" y="706116"/>
              <a:ext cx="715674" cy="246221"/>
              <a:chOff x="7630676" y="5329407"/>
              <a:chExt cx="862158" cy="350482"/>
            </a:xfrm>
          </p:grpSpPr>
          <p:sp>
            <p:nvSpPr>
              <p:cNvPr id="43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3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-S722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34" name="Group 433"/>
          <p:cNvGrpSpPr/>
          <p:nvPr/>
        </p:nvGrpSpPr>
        <p:grpSpPr>
          <a:xfrm>
            <a:off x="8062225" y="5152118"/>
            <a:ext cx="1106841" cy="678838"/>
            <a:chOff x="8435427" y="5175887"/>
            <a:chExt cx="1106841" cy="678838"/>
          </a:xfrm>
        </p:grpSpPr>
        <p:grpSp>
          <p:nvGrpSpPr>
            <p:cNvPr id="435" name="Group 434"/>
            <p:cNvGrpSpPr/>
            <p:nvPr/>
          </p:nvGrpSpPr>
          <p:grpSpPr>
            <a:xfrm>
              <a:off x="8435427" y="5388298"/>
              <a:ext cx="1106841" cy="466427"/>
              <a:chOff x="507046" y="2817700"/>
              <a:chExt cx="1257639" cy="549865"/>
            </a:xfrm>
          </p:grpSpPr>
          <p:sp>
            <p:nvSpPr>
              <p:cNvPr id="442" name="Snip Same Side Corner Rectangle 44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43" name="TextBox 442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FOXO1A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Q12778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36" name="Group 435"/>
            <p:cNvGrpSpPr/>
            <p:nvPr/>
          </p:nvGrpSpPr>
          <p:grpSpPr>
            <a:xfrm>
              <a:off x="8635336" y="5175887"/>
              <a:ext cx="715674" cy="246221"/>
              <a:chOff x="7630676" y="5329407"/>
              <a:chExt cx="862158" cy="350482"/>
            </a:xfrm>
          </p:grpSpPr>
          <p:sp>
            <p:nvSpPr>
              <p:cNvPr id="44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solidFill>
                      <a:srgbClr val="FFFFFF"/>
                    </a:solidFill>
                    <a:latin typeface="Arial" charset="0"/>
                  </a:rPr>
                  <a:t>-S249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54" name="Group 453"/>
          <p:cNvGrpSpPr/>
          <p:nvPr/>
        </p:nvGrpSpPr>
        <p:grpSpPr>
          <a:xfrm>
            <a:off x="2295048" y="4804062"/>
            <a:ext cx="1106841" cy="690951"/>
            <a:chOff x="6916644" y="3489465"/>
            <a:chExt cx="1106841" cy="690951"/>
          </a:xfrm>
        </p:grpSpPr>
        <p:grpSp>
          <p:nvGrpSpPr>
            <p:cNvPr id="445" name="Group 444"/>
            <p:cNvGrpSpPr/>
            <p:nvPr/>
          </p:nvGrpSpPr>
          <p:grpSpPr>
            <a:xfrm>
              <a:off x="6916644" y="3713989"/>
              <a:ext cx="1106841" cy="466427"/>
              <a:chOff x="507046" y="2817700"/>
              <a:chExt cx="1257639" cy="549865"/>
            </a:xfrm>
          </p:grpSpPr>
          <p:sp>
            <p:nvSpPr>
              <p:cNvPr id="449" name="Snip Same Side Corner Rectangle 44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50" name="TextBox 44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FOXM1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Q08050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7117115" y="3489465"/>
              <a:ext cx="715674" cy="246221"/>
              <a:chOff x="7620676" y="5024219"/>
              <a:chExt cx="862158" cy="350482"/>
            </a:xfrm>
          </p:grpSpPr>
          <p:sp>
            <p:nvSpPr>
              <p:cNvPr id="45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+T596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55" name="Group 454"/>
          <p:cNvGrpSpPr/>
          <p:nvPr/>
        </p:nvGrpSpPr>
        <p:grpSpPr>
          <a:xfrm>
            <a:off x="1410551" y="5314763"/>
            <a:ext cx="1106841" cy="690950"/>
            <a:chOff x="6916644" y="3489465"/>
            <a:chExt cx="1106841" cy="690950"/>
          </a:xfrm>
        </p:grpSpPr>
        <p:grpSp>
          <p:nvGrpSpPr>
            <p:cNvPr id="456" name="Group 455"/>
            <p:cNvGrpSpPr/>
            <p:nvPr/>
          </p:nvGrpSpPr>
          <p:grpSpPr>
            <a:xfrm>
              <a:off x="6916644" y="3713989"/>
              <a:ext cx="1106841" cy="466426"/>
              <a:chOff x="507046" y="2817700"/>
              <a:chExt cx="1257639" cy="549864"/>
            </a:xfrm>
          </p:grpSpPr>
          <p:sp>
            <p:nvSpPr>
              <p:cNvPr id="460" name="Snip Same Side Corner Rectangle 45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61" name="TextBox 460"/>
              <p:cNvSpPr txBox="1"/>
              <p:nvPr/>
            </p:nvSpPr>
            <p:spPr>
              <a:xfrm>
                <a:off x="507046" y="2823011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HMGA1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P17096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57" name="Group 456"/>
            <p:cNvGrpSpPr/>
            <p:nvPr/>
          </p:nvGrpSpPr>
          <p:grpSpPr>
            <a:xfrm>
              <a:off x="7117115" y="3489465"/>
              <a:ext cx="715674" cy="246221"/>
              <a:chOff x="7620676" y="5024219"/>
              <a:chExt cx="862158" cy="350482"/>
            </a:xfrm>
          </p:grpSpPr>
          <p:sp>
            <p:nvSpPr>
              <p:cNvPr id="45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+T78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75" name="Group 474"/>
          <p:cNvGrpSpPr/>
          <p:nvPr/>
        </p:nvGrpSpPr>
        <p:grpSpPr>
          <a:xfrm>
            <a:off x="6957628" y="2959630"/>
            <a:ext cx="1106841" cy="983651"/>
            <a:chOff x="5539631" y="5073949"/>
            <a:chExt cx="1106841" cy="983651"/>
          </a:xfrm>
        </p:grpSpPr>
        <p:grpSp>
          <p:nvGrpSpPr>
            <p:cNvPr id="463" name="Group 462"/>
            <p:cNvGrpSpPr/>
            <p:nvPr/>
          </p:nvGrpSpPr>
          <p:grpSpPr>
            <a:xfrm>
              <a:off x="5539631" y="5591173"/>
              <a:ext cx="1106841" cy="466427"/>
              <a:chOff x="507046" y="2817700"/>
              <a:chExt cx="1257639" cy="549865"/>
            </a:xfrm>
          </p:grpSpPr>
          <p:sp>
            <p:nvSpPr>
              <p:cNvPr id="467" name="Snip Same Side Corner Rectangle 46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68" name="TextBox 467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Jun/c-Jun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P05412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64" name="Group 463"/>
            <p:cNvGrpSpPr/>
            <p:nvPr/>
          </p:nvGrpSpPr>
          <p:grpSpPr>
            <a:xfrm>
              <a:off x="5739540" y="5378762"/>
              <a:ext cx="715674" cy="246221"/>
              <a:chOff x="7630676" y="5329407"/>
              <a:chExt cx="862158" cy="350482"/>
            </a:xfrm>
          </p:grpSpPr>
          <p:sp>
            <p:nvSpPr>
              <p:cNvPr id="46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6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solidFill>
                      <a:srgbClr val="FFFFFF"/>
                    </a:solidFill>
                    <a:latin typeface="Arial" charset="0"/>
                  </a:rPr>
                  <a:t>-</a:t>
                </a: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S243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69" name="Group 468"/>
            <p:cNvGrpSpPr/>
            <p:nvPr/>
          </p:nvGrpSpPr>
          <p:grpSpPr>
            <a:xfrm>
              <a:off x="5739540" y="5242305"/>
              <a:ext cx="715674" cy="246221"/>
              <a:chOff x="7620676" y="5024219"/>
              <a:chExt cx="862158" cy="350482"/>
            </a:xfrm>
          </p:grpSpPr>
          <p:sp>
            <p:nvSpPr>
              <p:cNvPr id="47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2" name="Group 471"/>
            <p:cNvGrpSpPr/>
            <p:nvPr/>
          </p:nvGrpSpPr>
          <p:grpSpPr>
            <a:xfrm>
              <a:off x="5739540" y="5073949"/>
              <a:ext cx="715674" cy="246221"/>
              <a:chOff x="7620676" y="5024219"/>
              <a:chExt cx="862158" cy="350482"/>
            </a:xfrm>
          </p:grpSpPr>
          <p:sp>
            <p:nvSpPr>
              <p:cNvPr id="47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37" name="Group 536"/>
          <p:cNvGrpSpPr/>
          <p:nvPr/>
        </p:nvGrpSpPr>
        <p:grpSpPr>
          <a:xfrm>
            <a:off x="5836282" y="4835029"/>
            <a:ext cx="1106841" cy="1014929"/>
            <a:chOff x="5231553" y="2028892"/>
            <a:chExt cx="1106841" cy="1014929"/>
          </a:xfrm>
        </p:grpSpPr>
        <p:grpSp>
          <p:nvGrpSpPr>
            <p:cNvPr id="501" name="Group 500"/>
            <p:cNvGrpSpPr/>
            <p:nvPr/>
          </p:nvGrpSpPr>
          <p:grpSpPr>
            <a:xfrm>
              <a:off x="5231553" y="2577394"/>
              <a:ext cx="1106841" cy="466427"/>
              <a:chOff x="507046" y="2817700"/>
              <a:chExt cx="1257639" cy="549865"/>
            </a:xfrm>
          </p:grpSpPr>
          <p:sp>
            <p:nvSpPr>
              <p:cNvPr id="535" name="Snip Same Side Corner Rectangle 53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36" name="TextBox 53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MCM2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P49736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02" name="Group 501"/>
            <p:cNvGrpSpPr/>
            <p:nvPr/>
          </p:nvGrpSpPr>
          <p:grpSpPr>
            <a:xfrm>
              <a:off x="5434402" y="2357148"/>
              <a:ext cx="715674" cy="246221"/>
              <a:chOff x="7610476" y="5012167"/>
              <a:chExt cx="862158" cy="350482"/>
            </a:xfrm>
          </p:grpSpPr>
          <p:sp>
            <p:nvSpPr>
              <p:cNvPr id="53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34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</a:t>
                </a:r>
                <a:r>
                  <a:rPr lang="en-US" sz="950" dirty="0">
                    <a:solidFill>
                      <a:schemeClr val="bg1"/>
                    </a:solidFill>
                    <a:latin typeface="Arial" charset="0"/>
                  </a:rPr>
                  <a:t>S41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08" name="Group 507"/>
            <p:cNvGrpSpPr/>
            <p:nvPr/>
          </p:nvGrpSpPr>
          <p:grpSpPr>
            <a:xfrm>
              <a:off x="5451336" y="2200372"/>
              <a:ext cx="715674" cy="246221"/>
              <a:chOff x="7592082" y="6020192"/>
              <a:chExt cx="862158" cy="350482"/>
            </a:xfrm>
          </p:grpSpPr>
          <p:sp>
            <p:nvSpPr>
              <p:cNvPr id="52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2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09" name="Group 508"/>
            <p:cNvGrpSpPr/>
            <p:nvPr/>
          </p:nvGrpSpPr>
          <p:grpSpPr>
            <a:xfrm>
              <a:off x="5451336" y="2028892"/>
              <a:ext cx="715674" cy="246221"/>
              <a:chOff x="7592082" y="6020192"/>
              <a:chExt cx="862158" cy="350482"/>
            </a:xfrm>
          </p:grpSpPr>
          <p:sp>
            <p:nvSpPr>
              <p:cNvPr id="51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2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38" name="Group 537"/>
          <p:cNvGrpSpPr/>
          <p:nvPr/>
        </p:nvGrpSpPr>
        <p:grpSpPr>
          <a:xfrm>
            <a:off x="6957628" y="3938566"/>
            <a:ext cx="1106841" cy="678838"/>
            <a:chOff x="8435427" y="5175887"/>
            <a:chExt cx="1106841" cy="678838"/>
          </a:xfrm>
        </p:grpSpPr>
        <p:grpSp>
          <p:nvGrpSpPr>
            <p:cNvPr id="539" name="Group 538"/>
            <p:cNvGrpSpPr/>
            <p:nvPr/>
          </p:nvGrpSpPr>
          <p:grpSpPr>
            <a:xfrm>
              <a:off x="8435427" y="5388298"/>
              <a:ext cx="1106841" cy="466427"/>
              <a:chOff x="507046" y="2817700"/>
              <a:chExt cx="1257639" cy="549865"/>
            </a:xfrm>
          </p:grpSpPr>
          <p:sp>
            <p:nvSpPr>
              <p:cNvPr id="543" name="Snip Same Side Corner Rectangle 54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44" name="TextBox 543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MEF2C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Q06413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40" name="Group 539"/>
            <p:cNvGrpSpPr/>
            <p:nvPr/>
          </p:nvGrpSpPr>
          <p:grpSpPr>
            <a:xfrm>
              <a:off x="8635336" y="5175887"/>
              <a:ext cx="715674" cy="246221"/>
              <a:chOff x="7630676" y="5329407"/>
              <a:chExt cx="862158" cy="350482"/>
            </a:xfrm>
          </p:grpSpPr>
          <p:sp>
            <p:nvSpPr>
              <p:cNvPr id="54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4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solidFill>
                      <a:srgbClr val="FFFFFF"/>
                    </a:solidFill>
                    <a:latin typeface="Arial" charset="0"/>
                  </a:rPr>
                  <a:t>-</a:t>
                </a: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S396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54" name="Group 553"/>
          <p:cNvGrpSpPr/>
          <p:nvPr/>
        </p:nvGrpSpPr>
        <p:grpSpPr>
          <a:xfrm>
            <a:off x="6900043" y="1956790"/>
            <a:ext cx="1222011" cy="860044"/>
            <a:chOff x="4334933" y="5377059"/>
            <a:chExt cx="1222011" cy="860044"/>
          </a:xfrm>
        </p:grpSpPr>
        <p:grpSp>
          <p:nvGrpSpPr>
            <p:cNvPr id="545" name="Group 544"/>
            <p:cNvGrpSpPr/>
            <p:nvPr/>
          </p:nvGrpSpPr>
          <p:grpSpPr>
            <a:xfrm>
              <a:off x="4334933" y="5783517"/>
              <a:ext cx="1222011" cy="453586"/>
              <a:chOff x="479772" y="1139280"/>
              <a:chExt cx="1283656" cy="534726"/>
            </a:xfrm>
          </p:grpSpPr>
          <p:sp>
            <p:nvSpPr>
              <p:cNvPr id="546" name="Rounded Rectangle 545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47" name="Rectangle 546"/>
              <p:cNvSpPr/>
              <p:nvPr/>
            </p:nvSpPr>
            <p:spPr>
              <a:xfrm>
                <a:off x="479772" y="1139280"/>
                <a:ext cx="1283656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MEK1/MAP2K1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Q02750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48" name="Group 547"/>
            <p:cNvGrpSpPr/>
            <p:nvPr/>
          </p:nvGrpSpPr>
          <p:grpSpPr>
            <a:xfrm>
              <a:off x="4586716" y="5562541"/>
              <a:ext cx="715674" cy="246221"/>
              <a:chOff x="7610476" y="5012167"/>
              <a:chExt cx="862158" cy="350482"/>
            </a:xfrm>
          </p:grpSpPr>
          <p:sp>
            <p:nvSpPr>
              <p:cNvPr id="54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50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+T292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51" name="Group 550"/>
            <p:cNvGrpSpPr/>
            <p:nvPr/>
          </p:nvGrpSpPr>
          <p:grpSpPr>
            <a:xfrm>
              <a:off x="4594048" y="5377059"/>
              <a:ext cx="715674" cy="246221"/>
              <a:chOff x="7630676" y="5329407"/>
              <a:chExt cx="862158" cy="350482"/>
            </a:xfrm>
          </p:grpSpPr>
          <p:sp>
            <p:nvSpPr>
              <p:cNvPr id="55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5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-T286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55" name="Group 554"/>
          <p:cNvGrpSpPr/>
          <p:nvPr/>
        </p:nvGrpSpPr>
        <p:grpSpPr>
          <a:xfrm>
            <a:off x="6957628" y="4605437"/>
            <a:ext cx="1106841" cy="678838"/>
            <a:chOff x="8435427" y="5175887"/>
            <a:chExt cx="1106841" cy="678838"/>
          </a:xfrm>
        </p:grpSpPr>
        <p:grpSp>
          <p:nvGrpSpPr>
            <p:cNvPr id="556" name="Group 555"/>
            <p:cNvGrpSpPr/>
            <p:nvPr/>
          </p:nvGrpSpPr>
          <p:grpSpPr>
            <a:xfrm>
              <a:off x="8435427" y="5388298"/>
              <a:ext cx="1106841" cy="466427"/>
              <a:chOff x="507046" y="2817700"/>
              <a:chExt cx="1257639" cy="549865"/>
            </a:xfrm>
          </p:grpSpPr>
          <p:sp>
            <p:nvSpPr>
              <p:cNvPr id="560" name="Snip Same Side Corner Rectangle 55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61" name="TextBox 560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NCoA3/SRC-3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Q9Y6Q9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57" name="Group 556"/>
            <p:cNvGrpSpPr/>
            <p:nvPr/>
          </p:nvGrpSpPr>
          <p:grpSpPr>
            <a:xfrm>
              <a:off x="8635336" y="5175887"/>
              <a:ext cx="715674" cy="246221"/>
              <a:chOff x="7630676" y="5329407"/>
              <a:chExt cx="862158" cy="350482"/>
            </a:xfrm>
          </p:grpSpPr>
          <p:sp>
            <p:nvSpPr>
              <p:cNvPr id="55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5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solidFill>
                      <a:srgbClr val="FFFFFF"/>
                    </a:solidFill>
                    <a:latin typeface="Arial" charset="0"/>
                  </a:rPr>
                  <a:t>-</a:t>
                </a: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S867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91" name="Group 790"/>
          <p:cNvGrpSpPr/>
          <p:nvPr/>
        </p:nvGrpSpPr>
        <p:grpSpPr>
          <a:xfrm>
            <a:off x="3334860" y="3659645"/>
            <a:ext cx="1222785" cy="1165852"/>
            <a:chOff x="5162358" y="760270"/>
            <a:chExt cx="1222785" cy="1165852"/>
          </a:xfrm>
        </p:grpSpPr>
        <p:grpSp>
          <p:nvGrpSpPr>
            <p:cNvPr id="562" name="Group 561"/>
            <p:cNvGrpSpPr/>
            <p:nvPr/>
          </p:nvGrpSpPr>
          <p:grpSpPr>
            <a:xfrm>
              <a:off x="5162358" y="1455636"/>
              <a:ext cx="1222785" cy="470486"/>
              <a:chOff x="453766" y="3619774"/>
              <a:chExt cx="1389379" cy="554650"/>
            </a:xfrm>
          </p:grpSpPr>
          <p:sp>
            <p:nvSpPr>
              <p:cNvPr id="563" name="Snip Same Side Corner Rectangle 562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64" name="TextBox 563"/>
              <p:cNvSpPr txBox="1"/>
              <p:nvPr/>
            </p:nvSpPr>
            <p:spPr>
              <a:xfrm>
                <a:off x="453766" y="3619774"/>
                <a:ext cx="1389379" cy="534725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NuMA1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Q14980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65" name="Group 564"/>
            <p:cNvGrpSpPr/>
            <p:nvPr/>
          </p:nvGrpSpPr>
          <p:grpSpPr>
            <a:xfrm>
              <a:off x="5401975" y="1250188"/>
              <a:ext cx="715674" cy="246221"/>
              <a:chOff x="7620676" y="5024219"/>
              <a:chExt cx="862158" cy="350482"/>
            </a:xfrm>
          </p:grpSpPr>
          <p:sp>
            <p:nvSpPr>
              <p:cNvPr id="56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6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+T2106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68" name="Group 567"/>
            <p:cNvGrpSpPr/>
            <p:nvPr/>
          </p:nvGrpSpPr>
          <p:grpSpPr>
            <a:xfrm>
              <a:off x="5401975" y="1081832"/>
              <a:ext cx="715674" cy="246221"/>
              <a:chOff x="7620676" y="5024219"/>
              <a:chExt cx="862158" cy="350482"/>
            </a:xfrm>
          </p:grpSpPr>
          <p:sp>
            <p:nvSpPr>
              <p:cNvPr id="56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7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+S2087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71" name="Group 570"/>
            <p:cNvGrpSpPr/>
            <p:nvPr/>
          </p:nvGrpSpPr>
          <p:grpSpPr>
            <a:xfrm>
              <a:off x="5401975" y="928626"/>
              <a:ext cx="715674" cy="246221"/>
              <a:chOff x="7620676" y="5024219"/>
              <a:chExt cx="862158" cy="350482"/>
            </a:xfrm>
          </p:grpSpPr>
          <p:sp>
            <p:nvSpPr>
              <p:cNvPr id="57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7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+T2055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74" name="Group 573"/>
            <p:cNvGrpSpPr/>
            <p:nvPr/>
          </p:nvGrpSpPr>
          <p:grpSpPr>
            <a:xfrm>
              <a:off x="5401975" y="760270"/>
              <a:ext cx="715674" cy="246221"/>
              <a:chOff x="7620676" y="5024219"/>
              <a:chExt cx="862158" cy="350482"/>
            </a:xfrm>
          </p:grpSpPr>
          <p:sp>
            <p:nvSpPr>
              <p:cNvPr id="57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7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+T2015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95" name="Group 594"/>
          <p:cNvGrpSpPr/>
          <p:nvPr/>
        </p:nvGrpSpPr>
        <p:grpSpPr>
          <a:xfrm>
            <a:off x="4580142" y="568492"/>
            <a:ext cx="1284892" cy="1306652"/>
            <a:chOff x="4513068" y="3121579"/>
            <a:chExt cx="1284892" cy="1306652"/>
          </a:xfrm>
        </p:grpSpPr>
        <p:grpSp>
          <p:nvGrpSpPr>
            <p:cNvPr id="577" name="Group 576"/>
            <p:cNvGrpSpPr/>
            <p:nvPr/>
          </p:nvGrpSpPr>
          <p:grpSpPr>
            <a:xfrm>
              <a:off x="4814611" y="3622369"/>
              <a:ext cx="715674" cy="246221"/>
              <a:chOff x="7620676" y="5024219"/>
              <a:chExt cx="862158" cy="350482"/>
            </a:xfrm>
          </p:grpSpPr>
          <p:sp>
            <p:nvSpPr>
              <p:cNvPr id="57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7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+T444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80" name="Group 579"/>
            <p:cNvGrpSpPr/>
            <p:nvPr/>
          </p:nvGrpSpPr>
          <p:grpSpPr>
            <a:xfrm>
              <a:off x="4814611" y="3455439"/>
              <a:ext cx="715674" cy="246221"/>
              <a:chOff x="7620676" y="5024219"/>
              <a:chExt cx="862158" cy="350482"/>
            </a:xfrm>
          </p:grpSpPr>
          <p:sp>
            <p:nvSpPr>
              <p:cNvPr id="58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8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+S441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83" name="Group 582"/>
            <p:cNvGrpSpPr/>
            <p:nvPr/>
          </p:nvGrpSpPr>
          <p:grpSpPr>
            <a:xfrm>
              <a:off x="4814611" y="3288509"/>
              <a:ext cx="715674" cy="246221"/>
              <a:chOff x="7620676" y="5024219"/>
              <a:chExt cx="862158" cy="350482"/>
            </a:xfrm>
          </p:grpSpPr>
          <p:sp>
            <p:nvSpPr>
              <p:cNvPr id="58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8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+S434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86" name="Group 585"/>
            <p:cNvGrpSpPr/>
            <p:nvPr/>
          </p:nvGrpSpPr>
          <p:grpSpPr>
            <a:xfrm>
              <a:off x="4814611" y="3121579"/>
              <a:ext cx="715674" cy="246221"/>
              <a:chOff x="7620676" y="5024219"/>
              <a:chExt cx="862158" cy="350482"/>
            </a:xfrm>
          </p:grpSpPr>
          <p:sp>
            <p:nvSpPr>
              <p:cNvPr id="58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8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+S394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89" name="Group 588"/>
            <p:cNvGrpSpPr/>
            <p:nvPr/>
          </p:nvGrpSpPr>
          <p:grpSpPr>
            <a:xfrm>
              <a:off x="4814611" y="3789298"/>
              <a:ext cx="715674" cy="246221"/>
              <a:chOff x="7620676" y="5024219"/>
              <a:chExt cx="862158" cy="350482"/>
            </a:xfrm>
          </p:grpSpPr>
          <p:sp>
            <p:nvSpPr>
              <p:cNvPr id="59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9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+S447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92" name="Group 591"/>
            <p:cNvGrpSpPr/>
            <p:nvPr/>
          </p:nvGrpSpPr>
          <p:grpSpPr>
            <a:xfrm>
              <a:off x="4513068" y="3974677"/>
              <a:ext cx="1284892" cy="453554"/>
              <a:chOff x="446048" y="1129299"/>
              <a:chExt cx="1349709" cy="534688"/>
            </a:xfrm>
          </p:grpSpPr>
          <p:sp>
            <p:nvSpPr>
              <p:cNvPr id="593" name="Rounded Rectangle 59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94" name="Rectangle 593"/>
              <p:cNvSpPr/>
              <p:nvPr/>
            </p:nvSpPr>
            <p:spPr>
              <a:xfrm>
                <a:off x="446048" y="1129299"/>
                <a:ext cx="1349709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p70S6K/RPS6KB1</a:t>
                </a:r>
                <a:endParaRPr lang="en-US" sz="10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P23443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grpSp>
        <p:nvGrpSpPr>
          <p:cNvPr id="596" name="Group 595"/>
          <p:cNvGrpSpPr/>
          <p:nvPr/>
        </p:nvGrpSpPr>
        <p:grpSpPr>
          <a:xfrm>
            <a:off x="8107789" y="2965684"/>
            <a:ext cx="1015712" cy="687103"/>
            <a:chOff x="7902126" y="4466309"/>
            <a:chExt cx="1015712" cy="687103"/>
          </a:xfrm>
        </p:grpSpPr>
        <p:grpSp>
          <p:nvGrpSpPr>
            <p:cNvPr id="597" name="Group 596"/>
            <p:cNvGrpSpPr/>
            <p:nvPr/>
          </p:nvGrpSpPr>
          <p:grpSpPr>
            <a:xfrm>
              <a:off x="7902126" y="4691491"/>
              <a:ext cx="1015712" cy="461921"/>
              <a:chOff x="550901" y="1139280"/>
              <a:chExt cx="1154094" cy="544552"/>
            </a:xfrm>
          </p:grpSpPr>
          <p:sp>
            <p:nvSpPr>
              <p:cNvPr id="601" name="Rounded Rectangle 600"/>
              <p:cNvSpPr/>
              <p:nvPr/>
            </p:nvSpPr>
            <p:spPr bwMode="auto">
              <a:xfrm>
                <a:off x="587935" y="1143951"/>
                <a:ext cx="1080029" cy="520039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02" name="Rectangle 601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PAK1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Q13153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98" name="Group 597"/>
            <p:cNvGrpSpPr/>
            <p:nvPr/>
          </p:nvGrpSpPr>
          <p:grpSpPr>
            <a:xfrm>
              <a:off x="8059159" y="4466309"/>
              <a:ext cx="715674" cy="246221"/>
              <a:chOff x="7630676" y="5329407"/>
              <a:chExt cx="862158" cy="350482"/>
            </a:xfrm>
          </p:grpSpPr>
          <p:sp>
            <p:nvSpPr>
              <p:cNvPr id="59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0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-T212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03" name="Group 602"/>
          <p:cNvGrpSpPr/>
          <p:nvPr/>
        </p:nvGrpSpPr>
        <p:grpSpPr>
          <a:xfrm>
            <a:off x="4611583" y="1912972"/>
            <a:ext cx="1222011" cy="674562"/>
            <a:chOff x="4334933" y="5562541"/>
            <a:chExt cx="1222011" cy="674562"/>
          </a:xfrm>
        </p:grpSpPr>
        <p:grpSp>
          <p:nvGrpSpPr>
            <p:cNvPr id="604" name="Group 603"/>
            <p:cNvGrpSpPr/>
            <p:nvPr/>
          </p:nvGrpSpPr>
          <p:grpSpPr>
            <a:xfrm>
              <a:off x="4334933" y="5783517"/>
              <a:ext cx="1222011" cy="453586"/>
              <a:chOff x="479772" y="1139280"/>
              <a:chExt cx="1283656" cy="534726"/>
            </a:xfrm>
          </p:grpSpPr>
          <p:sp>
            <p:nvSpPr>
              <p:cNvPr id="611" name="Rounded Rectangle 61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12" name="Rectangle 611"/>
              <p:cNvSpPr/>
              <p:nvPr/>
            </p:nvSpPr>
            <p:spPr>
              <a:xfrm>
                <a:off x="479772" y="1139280"/>
                <a:ext cx="1283656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PBK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Q96KB5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05" name="Group 604"/>
            <p:cNvGrpSpPr/>
            <p:nvPr/>
          </p:nvGrpSpPr>
          <p:grpSpPr>
            <a:xfrm>
              <a:off x="4586716" y="5562541"/>
              <a:ext cx="715674" cy="246221"/>
              <a:chOff x="7610476" y="5012167"/>
              <a:chExt cx="862158" cy="350482"/>
            </a:xfrm>
          </p:grpSpPr>
          <p:sp>
            <p:nvSpPr>
              <p:cNvPr id="60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10" name="Text Box 154"/>
              <p:cNvSpPr txBox="1">
                <a:spLocks noChangeArrowheads="1"/>
              </p:cNvSpPr>
              <p:nvPr/>
            </p:nvSpPr>
            <p:spPr bwMode="auto">
              <a:xfrm>
                <a:off x="76104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22" name="Group 621"/>
          <p:cNvGrpSpPr/>
          <p:nvPr/>
        </p:nvGrpSpPr>
        <p:grpSpPr>
          <a:xfrm>
            <a:off x="6957628" y="5881584"/>
            <a:ext cx="1106841" cy="675353"/>
            <a:chOff x="2790899" y="4912588"/>
            <a:chExt cx="1106841" cy="675353"/>
          </a:xfrm>
        </p:grpSpPr>
        <p:grpSp>
          <p:nvGrpSpPr>
            <p:cNvPr id="613" name="Group 612"/>
            <p:cNvGrpSpPr/>
            <p:nvPr/>
          </p:nvGrpSpPr>
          <p:grpSpPr>
            <a:xfrm>
              <a:off x="2790899" y="5121513"/>
              <a:ext cx="1106841" cy="466428"/>
              <a:chOff x="507046" y="4525113"/>
              <a:chExt cx="1257639" cy="549867"/>
            </a:xfrm>
          </p:grpSpPr>
          <p:sp>
            <p:nvSpPr>
              <p:cNvPr id="614" name="Snip Same Side Corner Rectangle 613"/>
              <p:cNvSpPr/>
              <p:nvPr/>
            </p:nvSpPr>
            <p:spPr bwMode="auto">
              <a:xfrm>
                <a:off x="595865" y="4525113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15" name="TextBox 614"/>
              <p:cNvSpPr txBox="1"/>
              <p:nvPr/>
            </p:nvSpPr>
            <p:spPr>
              <a:xfrm>
                <a:off x="507046" y="4530427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PIP5K1</a:t>
                </a:r>
                <a:r>
                  <a:rPr lang="en-US" sz="1100" dirty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g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O60331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616" name="Group 615"/>
            <p:cNvGrpSpPr/>
            <p:nvPr/>
          </p:nvGrpSpPr>
          <p:grpSpPr>
            <a:xfrm>
              <a:off x="2987680" y="4912588"/>
              <a:ext cx="715674" cy="246221"/>
              <a:chOff x="7630676" y="5329407"/>
              <a:chExt cx="862158" cy="350482"/>
            </a:xfrm>
          </p:grpSpPr>
          <p:sp>
            <p:nvSpPr>
              <p:cNvPr id="61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1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-S650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19" name="Group 818"/>
          <p:cNvGrpSpPr/>
          <p:nvPr/>
        </p:nvGrpSpPr>
        <p:grpSpPr>
          <a:xfrm>
            <a:off x="5836282" y="732169"/>
            <a:ext cx="1106841" cy="1164248"/>
            <a:chOff x="6184109" y="732169"/>
            <a:chExt cx="1106841" cy="1164248"/>
          </a:xfrm>
        </p:grpSpPr>
        <p:grpSp>
          <p:nvGrpSpPr>
            <p:cNvPr id="619" name="Group 618"/>
            <p:cNvGrpSpPr/>
            <p:nvPr/>
          </p:nvGrpSpPr>
          <p:grpSpPr>
            <a:xfrm>
              <a:off x="6184109" y="1429990"/>
              <a:ext cx="1106841" cy="466427"/>
              <a:chOff x="507046" y="4525112"/>
              <a:chExt cx="1257639" cy="549865"/>
            </a:xfrm>
          </p:grpSpPr>
          <p:sp>
            <p:nvSpPr>
              <p:cNvPr id="620" name="Snip Same Side Corner Rectangle 619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21" name="TextBox 620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POLR2A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P24928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623" name="Group 622"/>
            <p:cNvGrpSpPr/>
            <p:nvPr/>
          </p:nvGrpSpPr>
          <p:grpSpPr>
            <a:xfrm>
              <a:off x="6375764" y="1217858"/>
              <a:ext cx="715674" cy="246221"/>
              <a:chOff x="7592082" y="6020192"/>
              <a:chExt cx="862158" cy="350482"/>
            </a:xfrm>
          </p:grpSpPr>
          <p:sp>
            <p:nvSpPr>
              <p:cNvPr id="62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2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S1934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26" name="Group 625"/>
            <p:cNvGrpSpPr/>
            <p:nvPr/>
          </p:nvGrpSpPr>
          <p:grpSpPr>
            <a:xfrm>
              <a:off x="6375758" y="1048512"/>
              <a:ext cx="715674" cy="246221"/>
              <a:chOff x="7592082" y="6020192"/>
              <a:chExt cx="862158" cy="350482"/>
            </a:xfrm>
          </p:grpSpPr>
          <p:sp>
            <p:nvSpPr>
              <p:cNvPr id="62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2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S1920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29" name="Group 628"/>
            <p:cNvGrpSpPr/>
            <p:nvPr/>
          </p:nvGrpSpPr>
          <p:grpSpPr>
            <a:xfrm>
              <a:off x="6367922" y="900525"/>
              <a:ext cx="715674" cy="246221"/>
              <a:chOff x="7620676" y="5024219"/>
              <a:chExt cx="862158" cy="350482"/>
            </a:xfrm>
          </p:grpSpPr>
          <p:sp>
            <p:nvSpPr>
              <p:cNvPr id="63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3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+S1619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32" name="Group 631"/>
            <p:cNvGrpSpPr/>
            <p:nvPr/>
          </p:nvGrpSpPr>
          <p:grpSpPr>
            <a:xfrm>
              <a:off x="6367922" y="732169"/>
              <a:ext cx="715674" cy="246221"/>
              <a:chOff x="7620676" y="5024219"/>
              <a:chExt cx="862158" cy="350482"/>
            </a:xfrm>
          </p:grpSpPr>
          <p:sp>
            <p:nvSpPr>
              <p:cNvPr id="63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3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+S1616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49" name="Group 648"/>
          <p:cNvGrpSpPr/>
          <p:nvPr/>
        </p:nvGrpSpPr>
        <p:grpSpPr>
          <a:xfrm>
            <a:off x="8062225" y="5874375"/>
            <a:ext cx="1106841" cy="740390"/>
            <a:chOff x="3136966" y="4904981"/>
            <a:chExt cx="1106841" cy="740390"/>
          </a:xfrm>
        </p:grpSpPr>
        <p:grpSp>
          <p:nvGrpSpPr>
            <p:cNvPr id="637" name="Group 636"/>
            <p:cNvGrpSpPr/>
            <p:nvPr/>
          </p:nvGrpSpPr>
          <p:grpSpPr>
            <a:xfrm>
              <a:off x="3136966" y="5100222"/>
              <a:ext cx="1106841" cy="545149"/>
              <a:chOff x="3740101" y="2018959"/>
              <a:chExt cx="1257639" cy="642668"/>
            </a:xfrm>
          </p:grpSpPr>
          <p:sp>
            <p:nvSpPr>
              <p:cNvPr id="644" name="Rounded Rectangle 643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45" name="TextBox 644"/>
              <p:cNvSpPr txBox="1"/>
              <p:nvPr/>
            </p:nvSpPr>
            <p:spPr>
              <a:xfrm>
                <a:off x="3740101" y="2018959"/>
                <a:ext cx="1257639" cy="64266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PPP1CA/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PP1C</a:t>
                </a:r>
                <a:r>
                  <a:rPr lang="en-US" sz="1100" dirty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P62136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46" name="Group 645"/>
            <p:cNvGrpSpPr/>
            <p:nvPr/>
          </p:nvGrpSpPr>
          <p:grpSpPr>
            <a:xfrm>
              <a:off x="3335596" y="4904981"/>
              <a:ext cx="715674" cy="246221"/>
              <a:chOff x="7630676" y="5329407"/>
              <a:chExt cx="862158" cy="350482"/>
            </a:xfrm>
          </p:grpSpPr>
          <p:sp>
            <p:nvSpPr>
              <p:cNvPr id="64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4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-T320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50" name="Group 649"/>
          <p:cNvGrpSpPr/>
          <p:nvPr/>
        </p:nvGrpSpPr>
        <p:grpSpPr>
          <a:xfrm>
            <a:off x="5836282" y="5889947"/>
            <a:ext cx="1106841" cy="666990"/>
            <a:chOff x="2790899" y="4912588"/>
            <a:chExt cx="1106841" cy="666990"/>
          </a:xfrm>
        </p:grpSpPr>
        <p:grpSp>
          <p:nvGrpSpPr>
            <p:cNvPr id="651" name="Group 650"/>
            <p:cNvGrpSpPr/>
            <p:nvPr/>
          </p:nvGrpSpPr>
          <p:grpSpPr>
            <a:xfrm>
              <a:off x="2790899" y="5121519"/>
              <a:ext cx="1106841" cy="458059"/>
              <a:chOff x="507045" y="4525112"/>
              <a:chExt cx="1257639" cy="540000"/>
            </a:xfrm>
          </p:grpSpPr>
          <p:sp>
            <p:nvSpPr>
              <p:cNvPr id="655" name="Snip Same Side Corner Rectangle 654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56" name="TextBox 655"/>
              <p:cNvSpPr txBox="1"/>
              <p:nvPr/>
            </p:nvSpPr>
            <p:spPr>
              <a:xfrm>
                <a:off x="507045" y="4530425"/>
                <a:ext cx="1257639" cy="51477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PRDX1/NKEF-A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Q06830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652" name="Group 651"/>
            <p:cNvGrpSpPr/>
            <p:nvPr/>
          </p:nvGrpSpPr>
          <p:grpSpPr>
            <a:xfrm>
              <a:off x="2987680" y="4912588"/>
              <a:ext cx="715674" cy="246221"/>
              <a:chOff x="7630676" y="5329407"/>
              <a:chExt cx="862158" cy="350482"/>
            </a:xfrm>
          </p:grpSpPr>
          <p:sp>
            <p:nvSpPr>
              <p:cNvPr id="65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5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-T90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24" name="Group 723"/>
          <p:cNvGrpSpPr/>
          <p:nvPr/>
        </p:nvGrpSpPr>
        <p:grpSpPr>
          <a:xfrm>
            <a:off x="430665" y="2422075"/>
            <a:ext cx="715674" cy="246221"/>
            <a:chOff x="7620676" y="5024219"/>
            <a:chExt cx="862158" cy="350482"/>
          </a:xfrm>
        </p:grpSpPr>
        <p:sp>
          <p:nvSpPr>
            <p:cNvPr id="72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2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27" name="Group 726"/>
          <p:cNvGrpSpPr/>
          <p:nvPr/>
        </p:nvGrpSpPr>
        <p:grpSpPr>
          <a:xfrm>
            <a:off x="6957628" y="5260485"/>
            <a:ext cx="1106841" cy="670503"/>
            <a:chOff x="8435427" y="5175887"/>
            <a:chExt cx="1106841" cy="670503"/>
          </a:xfrm>
        </p:grpSpPr>
        <p:grpSp>
          <p:nvGrpSpPr>
            <p:cNvPr id="728" name="Group 727"/>
            <p:cNvGrpSpPr/>
            <p:nvPr/>
          </p:nvGrpSpPr>
          <p:grpSpPr>
            <a:xfrm>
              <a:off x="8435427" y="5388298"/>
              <a:ext cx="1106841" cy="458092"/>
              <a:chOff x="507046" y="2817700"/>
              <a:chExt cx="1257639" cy="540039"/>
            </a:xfrm>
          </p:grpSpPr>
          <p:sp>
            <p:nvSpPr>
              <p:cNvPr id="732" name="Snip Same Side Corner Rectangle 73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33" name="TextBox 732"/>
              <p:cNvSpPr txBox="1"/>
              <p:nvPr/>
            </p:nvSpPr>
            <p:spPr>
              <a:xfrm>
                <a:off x="507046" y="2823012"/>
                <a:ext cx="1257639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P40763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29" name="Group 728"/>
            <p:cNvGrpSpPr/>
            <p:nvPr/>
          </p:nvGrpSpPr>
          <p:grpSpPr>
            <a:xfrm>
              <a:off x="8635336" y="5175887"/>
              <a:ext cx="715674" cy="246221"/>
              <a:chOff x="7630676" y="5329407"/>
              <a:chExt cx="862158" cy="350482"/>
            </a:xfrm>
          </p:grpSpPr>
          <p:sp>
            <p:nvSpPr>
              <p:cNvPr id="73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3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solidFill>
                      <a:srgbClr val="FFFFFF"/>
                    </a:solidFill>
                    <a:latin typeface="Arial" charset="0"/>
                  </a:rPr>
                  <a:t>-</a:t>
                </a: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47" name="Group 746"/>
          <p:cNvGrpSpPr/>
          <p:nvPr/>
        </p:nvGrpSpPr>
        <p:grpSpPr>
          <a:xfrm>
            <a:off x="2310465" y="5584035"/>
            <a:ext cx="1106841" cy="839844"/>
            <a:chOff x="4565292" y="2864905"/>
            <a:chExt cx="1106841" cy="839844"/>
          </a:xfrm>
        </p:grpSpPr>
        <p:grpSp>
          <p:nvGrpSpPr>
            <p:cNvPr id="735" name="Group 734"/>
            <p:cNvGrpSpPr/>
            <p:nvPr/>
          </p:nvGrpSpPr>
          <p:grpSpPr>
            <a:xfrm>
              <a:off x="4565292" y="3246657"/>
              <a:ext cx="1106841" cy="458092"/>
              <a:chOff x="518315" y="2817700"/>
              <a:chExt cx="1257638" cy="540039"/>
            </a:xfrm>
          </p:grpSpPr>
          <p:sp>
            <p:nvSpPr>
              <p:cNvPr id="745" name="Snip Same Side Corner Rectangle 74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46" name="TextBox 745"/>
              <p:cNvSpPr txBox="1"/>
              <p:nvPr/>
            </p:nvSpPr>
            <p:spPr>
              <a:xfrm>
                <a:off x="518315" y="2823012"/>
                <a:ext cx="1257638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TERF1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P54274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37" name="Group 736"/>
            <p:cNvGrpSpPr/>
            <p:nvPr/>
          </p:nvGrpSpPr>
          <p:grpSpPr>
            <a:xfrm>
              <a:off x="4755285" y="3033261"/>
              <a:ext cx="715674" cy="246221"/>
              <a:chOff x="7620676" y="5024219"/>
              <a:chExt cx="862158" cy="350482"/>
            </a:xfrm>
          </p:grpSpPr>
          <p:sp>
            <p:nvSpPr>
              <p:cNvPr id="74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4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+T371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38" name="Group 737"/>
            <p:cNvGrpSpPr/>
            <p:nvPr/>
          </p:nvGrpSpPr>
          <p:grpSpPr>
            <a:xfrm>
              <a:off x="4755285" y="2864905"/>
              <a:ext cx="715674" cy="246221"/>
              <a:chOff x="7620676" y="5024219"/>
              <a:chExt cx="862158" cy="350482"/>
            </a:xfrm>
          </p:grpSpPr>
          <p:sp>
            <p:nvSpPr>
              <p:cNvPr id="73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4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+T344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84" name="Group 783"/>
          <p:cNvGrpSpPr/>
          <p:nvPr/>
        </p:nvGrpSpPr>
        <p:grpSpPr>
          <a:xfrm>
            <a:off x="430665" y="2247244"/>
            <a:ext cx="715674" cy="246221"/>
            <a:chOff x="7592082" y="6020192"/>
            <a:chExt cx="862158" cy="350482"/>
          </a:xfrm>
        </p:grpSpPr>
        <p:sp>
          <p:nvSpPr>
            <p:cNvPr id="7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8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87" name="Group 786"/>
          <p:cNvGrpSpPr/>
          <p:nvPr/>
        </p:nvGrpSpPr>
        <p:grpSpPr>
          <a:xfrm>
            <a:off x="430665" y="1563059"/>
            <a:ext cx="715674" cy="246221"/>
            <a:chOff x="7630676" y="5329407"/>
            <a:chExt cx="862158" cy="350482"/>
          </a:xfrm>
        </p:grpSpPr>
        <p:sp>
          <p:nvSpPr>
            <p:cNvPr id="78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89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924" name="Elbow Connector 923"/>
          <p:cNvCxnSpPr/>
          <p:nvPr/>
        </p:nvCxnSpPr>
        <p:spPr bwMode="auto">
          <a:xfrm>
            <a:off x="2188999" y="1443828"/>
            <a:ext cx="1472338" cy="255545"/>
          </a:xfrm>
          <a:prstGeom prst="bentConnector3">
            <a:avLst>
              <a:gd name="adj1" fmla="val 7817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0" name="Straight Connector 939"/>
          <p:cNvCxnSpPr/>
          <p:nvPr/>
        </p:nvCxnSpPr>
        <p:spPr bwMode="auto">
          <a:xfrm>
            <a:off x="2201337" y="1430663"/>
            <a:ext cx="0" cy="1573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6" name="Straight Arrow Connector 955"/>
          <p:cNvCxnSpPr/>
          <p:nvPr/>
        </p:nvCxnSpPr>
        <p:spPr bwMode="auto">
          <a:xfrm>
            <a:off x="8063234" y="1002646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6" name="Straight Connector 965"/>
          <p:cNvCxnSpPr/>
          <p:nvPr/>
        </p:nvCxnSpPr>
        <p:spPr bwMode="auto">
          <a:xfrm>
            <a:off x="8062502" y="994180"/>
            <a:ext cx="0" cy="57286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0" name="Straight Arrow Connector 969"/>
          <p:cNvCxnSpPr/>
          <p:nvPr/>
        </p:nvCxnSpPr>
        <p:spPr bwMode="auto">
          <a:xfrm>
            <a:off x="8071695" y="1730802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1" name="Straight Arrow Connector 970"/>
          <p:cNvCxnSpPr/>
          <p:nvPr/>
        </p:nvCxnSpPr>
        <p:spPr bwMode="auto">
          <a:xfrm>
            <a:off x="8072377" y="2399689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2" name="Straight Arrow Connector 971"/>
          <p:cNvCxnSpPr/>
          <p:nvPr/>
        </p:nvCxnSpPr>
        <p:spPr bwMode="auto">
          <a:xfrm>
            <a:off x="8059509" y="3085510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3" name="Straight Arrow Connector 972"/>
          <p:cNvCxnSpPr/>
          <p:nvPr/>
        </p:nvCxnSpPr>
        <p:spPr bwMode="auto">
          <a:xfrm>
            <a:off x="8071677" y="3762864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4" name="Straight Arrow Connector 973"/>
          <p:cNvCxnSpPr/>
          <p:nvPr/>
        </p:nvCxnSpPr>
        <p:spPr bwMode="auto">
          <a:xfrm>
            <a:off x="8071671" y="4431751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5" name="Straight Arrow Connector 974"/>
          <p:cNvCxnSpPr/>
          <p:nvPr/>
        </p:nvCxnSpPr>
        <p:spPr bwMode="auto">
          <a:xfrm>
            <a:off x="8071665" y="4609552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6" name="Straight Arrow Connector 975"/>
          <p:cNvCxnSpPr/>
          <p:nvPr/>
        </p:nvCxnSpPr>
        <p:spPr bwMode="auto">
          <a:xfrm>
            <a:off x="8071659" y="5269972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7" name="Straight Arrow Connector 976"/>
          <p:cNvCxnSpPr/>
          <p:nvPr/>
        </p:nvCxnSpPr>
        <p:spPr bwMode="auto">
          <a:xfrm>
            <a:off x="8071653" y="5998128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9" name="Elbow Connector 978"/>
          <p:cNvCxnSpPr/>
          <p:nvPr/>
        </p:nvCxnSpPr>
        <p:spPr bwMode="auto">
          <a:xfrm rot="10800000">
            <a:off x="6671740" y="6005720"/>
            <a:ext cx="1396236" cy="717129"/>
          </a:xfrm>
          <a:prstGeom prst="bentConnector3">
            <a:avLst>
              <a:gd name="adj1" fmla="val 8153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3" name="Straight Arrow Connector 992"/>
          <p:cNvCxnSpPr/>
          <p:nvPr/>
        </p:nvCxnSpPr>
        <p:spPr bwMode="auto">
          <a:xfrm flipH="1">
            <a:off x="7774585" y="1002634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6" name="Straight Arrow Connector 995"/>
          <p:cNvCxnSpPr/>
          <p:nvPr/>
        </p:nvCxnSpPr>
        <p:spPr bwMode="auto">
          <a:xfrm flipH="1">
            <a:off x="7783046" y="1188902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7" name="Straight Arrow Connector 996"/>
          <p:cNvCxnSpPr/>
          <p:nvPr/>
        </p:nvCxnSpPr>
        <p:spPr bwMode="auto">
          <a:xfrm flipH="1">
            <a:off x="7774573" y="1383637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0" name="Straight Arrow Connector 489"/>
          <p:cNvCxnSpPr/>
          <p:nvPr/>
        </p:nvCxnSpPr>
        <p:spPr bwMode="auto">
          <a:xfrm flipH="1">
            <a:off x="7777025" y="2071915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1" name="Straight Arrow Connector 490"/>
          <p:cNvCxnSpPr/>
          <p:nvPr/>
        </p:nvCxnSpPr>
        <p:spPr bwMode="auto">
          <a:xfrm flipH="1">
            <a:off x="7777025" y="3391141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2" name="Straight Arrow Connector 491"/>
          <p:cNvCxnSpPr/>
          <p:nvPr/>
        </p:nvCxnSpPr>
        <p:spPr bwMode="auto">
          <a:xfrm flipH="1">
            <a:off x="7769693" y="4042297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3" name="Straight Arrow Connector 492"/>
          <p:cNvCxnSpPr/>
          <p:nvPr/>
        </p:nvCxnSpPr>
        <p:spPr bwMode="auto">
          <a:xfrm flipH="1">
            <a:off x="7773014" y="4730376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4" name="Straight Arrow Connector 493"/>
          <p:cNvCxnSpPr/>
          <p:nvPr/>
        </p:nvCxnSpPr>
        <p:spPr bwMode="auto">
          <a:xfrm flipH="1">
            <a:off x="7771818" y="5381042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5" name="Straight Arrow Connector 494"/>
          <p:cNvCxnSpPr/>
          <p:nvPr/>
        </p:nvCxnSpPr>
        <p:spPr bwMode="auto">
          <a:xfrm flipH="1">
            <a:off x="7780285" y="5998859"/>
            <a:ext cx="280283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6" name="Straight Arrow Connector 495"/>
          <p:cNvCxnSpPr/>
          <p:nvPr/>
        </p:nvCxnSpPr>
        <p:spPr bwMode="auto">
          <a:xfrm>
            <a:off x="6968820" y="2275002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7" name="Straight Arrow Connector 496"/>
          <p:cNvCxnSpPr/>
          <p:nvPr/>
        </p:nvCxnSpPr>
        <p:spPr bwMode="auto">
          <a:xfrm>
            <a:off x="6961106" y="3088152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8" name="Straight Arrow Connector 497"/>
          <p:cNvCxnSpPr/>
          <p:nvPr/>
        </p:nvCxnSpPr>
        <p:spPr bwMode="auto">
          <a:xfrm>
            <a:off x="6959594" y="3258399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9" name="Straight Connector 498"/>
          <p:cNvCxnSpPr/>
          <p:nvPr/>
        </p:nvCxnSpPr>
        <p:spPr bwMode="auto">
          <a:xfrm>
            <a:off x="6951590" y="866657"/>
            <a:ext cx="0" cy="4446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3" name="Straight Arrow Connector 502"/>
          <p:cNvCxnSpPr/>
          <p:nvPr/>
        </p:nvCxnSpPr>
        <p:spPr bwMode="auto">
          <a:xfrm flipH="1">
            <a:off x="6644149" y="861768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4" name="Straight Arrow Connector 503"/>
          <p:cNvCxnSpPr/>
          <p:nvPr/>
        </p:nvCxnSpPr>
        <p:spPr bwMode="auto">
          <a:xfrm flipH="1">
            <a:off x="6644143" y="1014168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5" name="Straight Arrow Connector 504"/>
          <p:cNvCxnSpPr/>
          <p:nvPr/>
        </p:nvCxnSpPr>
        <p:spPr bwMode="auto">
          <a:xfrm flipH="1">
            <a:off x="6643714" y="3081568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6" name="Straight Arrow Connector 505"/>
          <p:cNvCxnSpPr/>
          <p:nvPr/>
        </p:nvCxnSpPr>
        <p:spPr bwMode="auto">
          <a:xfrm flipH="1">
            <a:off x="6643714" y="5291158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4566112" y="2642897"/>
            <a:ext cx="238547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Elbow Connector 18"/>
          <p:cNvCxnSpPr/>
          <p:nvPr/>
        </p:nvCxnSpPr>
        <p:spPr bwMode="auto">
          <a:xfrm rot="16200000" flipV="1">
            <a:off x="4375114" y="2471737"/>
            <a:ext cx="233843" cy="176214"/>
          </a:xfrm>
          <a:prstGeom prst="bentConnector3">
            <a:avLst>
              <a:gd name="adj1" fmla="val 10068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4568715" y="669342"/>
            <a:ext cx="19895" cy="52821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4" name="Straight Arrow Connector 523"/>
          <p:cNvCxnSpPr/>
          <p:nvPr/>
        </p:nvCxnSpPr>
        <p:spPr bwMode="auto">
          <a:xfrm>
            <a:off x="4571676" y="5789470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5" name="Straight Arrow Connector 524"/>
          <p:cNvCxnSpPr/>
          <p:nvPr/>
        </p:nvCxnSpPr>
        <p:spPr bwMode="auto">
          <a:xfrm>
            <a:off x="4577715" y="5399730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6" name="Straight Arrow Connector 525"/>
          <p:cNvCxnSpPr/>
          <p:nvPr/>
        </p:nvCxnSpPr>
        <p:spPr bwMode="auto">
          <a:xfrm flipH="1">
            <a:off x="4165534" y="4269232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7" name="Straight Arrow Connector 526"/>
          <p:cNvCxnSpPr/>
          <p:nvPr/>
        </p:nvCxnSpPr>
        <p:spPr bwMode="auto">
          <a:xfrm flipH="1">
            <a:off x="4172577" y="4093189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8" name="Straight Arrow Connector 527"/>
          <p:cNvCxnSpPr/>
          <p:nvPr/>
        </p:nvCxnSpPr>
        <p:spPr bwMode="auto">
          <a:xfrm flipH="1">
            <a:off x="4171660" y="3950242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9" name="Straight Arrow Connector 528"/>
          <p:cNvCxnSpPr/>
          <p:nvPr/>
        </p:nvCxnSpPr>
        <p:spPr bwMode="auto">
          <a:xfrm flipH="1">
            <a:off x="4171643" y="3776109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0" name="Straight Arrow Connector 529"/>
          <p:cNvCxnSpPr/>
          <p:nvPr/>
        </p:nvCxnSpPr>
        <p:spPr bwMode="auto">
          <a:xfrm flipH="1">
            <a:off x="4183431" y="1690884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1" name="Straight Arrow Connector 530"/>
          <p:cNvCxnSpPr/>
          <p:nvPr/>
        </p:nvCxnSpPr>
        <p:spPr bwMode="auto">
          <a:xfrm flipH="1">
            <a:off x="4183431" y="1532093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2" name="Straight Connector 531"/>
          <p:cNvCxnSpPr/>
          <p:nvPr/>
        </p:nvCxnSpPr>
        <p:spPr bwMode="auto">
          <a:xfrm flipH="1">
            <a:off x="3420297" y="4908685"/>
            <a:ext cx="114581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6" name="Straight Arrow Connector 605"/>
          <p:cNvCxnSpPr/>
          <p:nvPr/>
        </p:nvCxnSpPr>
        <p:spPr bwMode="auto">
          <a:xfrm>
            <a:off x="4585264" y="4666460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" name="Straight Arrow Connector 606"/>
          <p:cNvCxnSpPr/>
          <p:nvPr/>
        </p:nvCxnSpPr>
        <p:spPr bwMode="auto">
          <a:xfrm>
            <a:off x="4585264" y="3953775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8" name="Straight Arrow Connector 607"/>
          <p:cNvCxnSpPr/>
          <p:nvPr/>
        </p:nvCxnSpPr>
        <p:spPr bwMode="auto">
          <a:xfrm>
            <a:off x="4585205" y="3073101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5" name="Straight Arrow Connector 634"/>
          <p:cNvCxnSpPr/>
          <p:nvPr/>
        </p:nvCxnSpPr>
        <p:spPr bwMode="auto">
          <a:xfrm>
            <a:off x="4593326" y="2909904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6" name="Straight Arrow Connector 635"/>
          <p:cNvCxnSpPr/>
          <p:nvPr/>
        </p:nvCxnSpPr>
        <p:spPr bwMode="auto">
          <a:xfrm>
            <a:off x="4593672" y="2026458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8" name="Straight Arrow Connector 637"/>
          <p:cNvCxnSpPr/>
          <p:nvPr/>
        </p:nvCxnSpPr>
        <p:spPr bwMode="auto">
          <a:xfrm>
            <a:off x="4594649" y="1354194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9" name="Straight Arrow Connector 638"/>
          <p:cNvCxnSpPr/>
          <p:nvPr/>
        </p:nvCxnSpPr>
        <p:spPr bwMode="auto">
          <a:xfrm>
            <a:off x="4600363" y="677336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0" name="Straight Arrow Connector 639"/>
          <p:cNvCxnSpPr/>
          <p:nvPr/>
        </p:nvCxnSpPr>
        <p:spPr bwMode="auto">
          <a:xfrm>
            <a:off x="4599980" y="846672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1" name="Straight Arrow Connector 640"/>
          <p:cNvCxnSpPr/>
          <p:nvPr/>
        </p:nvCxnSpPr>
        <p:spPr bwMode="auto">
          <a:xfrm>
            <a:off x="4599974" y="1032940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2" name="Straight Arrow Connector 641"/>
          <p:cNvCxnSpPr/>
          <p:nvPr/>
        </p:nvCxnSpPr>
        <p:spPr bwMode="auto">
          <a:xfrm>
            <a:off x="4599974" y="1193813"/>
            <a:ext cx="379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3" name="Straight Connector 642"/>
          <p:cNvCxnSpPr/>
          <p:nvPr/>
        </p:nvCxnSpPr>
        <p:spPr bwMode="auto">
          <a:xfrm flipH="1">
            <a:off x="3425774" y="4786622"/>
            <a:ext cx="1217" cy="10886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7" name="Straight Arrow Connector 656"/>
          <p:cNvCxnSpPr/>
          <p:nvPr/>
        </p:nvCxnSpPr>
        <p:spPr bwMode="auto">
          <a:xfrm flipH="1">
            <a:off x="3115078" y="4908685"/>
            <a:ext cx="403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8" name="Straight Arrow Connector 657"/>
          <p:cNvCxnSpPr/>
          <p:nvPr/>
        </p:nvCxnSpPr>
        <p:spPr bwMode="auto">
          <a:xfrm flipH="1">
            <a:off x="3121009" y="5696506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9" name="Straight Arrow Connector 658"/>
          <p:cNvCxnSpPr/>
          <p:nvPr/>
        </p:nvCxnSpPr>
        <p:spPr bwMode="auto">
          <a:xfrm flipH="1">
            <a:off x="3121003" y="5874307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2" name="Straight Connector 931"/>
          <p:cNvCxnSpPr/>
          <p:nvPr/>
        </p:nvCxnSpPr>
        <p:spPr bwMode="auto">
          <a:xfrm flipH="1">
            <a:off x="5833594" y="1150448"/>
            <a:ext cx="1" cy="56140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0" name="Straight Arrow Connector 659"/>
          <p:cNvCxnSpPr/>
          <p:nvPr/>
        </p:nvCxnSpPr>
        <p:spPr bwMode="auto">
          <a:xfrm>
            <a:off x="5827557" y="1164030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1" name="Straight Arrow Connector 660"/>
          <p:cNvCxnSpPr/>
          <p:nvPr/>
        </p:nvCxnSpPr>
        <p:spPr bwMode="auto">
          <a:xfrm>
            <a:off x="5836018" y="1333364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2" name="Straight Arrow Connector 661"/>
          <p:cNvCxnSpPr/>
          <p:nvPr/>
        </p:nvCxnSpPr>
        <p:spPr bwMode="auto">
          <a:xfrm>
            <a:off x="5838502" y="2026458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3" name="Straight Arrow Connector 662"/>
          <p:cNvCxnSpPr/>
          <p:nvPr/>
        </p:nvCxnSpPr>
        <p:spPr bwMode="auto">
          <a:xfrm>
            <a:off x="5839958" y="2909904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4" name="Straight Arrow Connector 663"/>
          <p:cNvCxnSpPr/>
          <p:nvPr/>
        </p:nvCxnSpPr>
        <p:spPr bwMode="auto">
          <a:xfrm>
            <a:off x="5844097" y="3762864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5" name="Straight Arrow Connector 664"/>
          <p:cNvCxnSpPr/>
          <p:nvPr/>
        </p:nvCxnSpPr>
        <p:spPr bwMode="auto">
          <a:xfrm>
            <a:off x="5844091" y="3966066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6" name="Straight Arrow Connector 665"/>
          <p:cNvCxnSpPr/>
          <p:nvPr/>
        </p:nvCxnSpPr>
        <p:spPr bwMode="auto">
          <a:xfrm>
            <a:off x="5844085" y="4186202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7" name="Straight Arrow Connector 666"/>
          <p:cNvCxnSpPr/>
          <p:nvPr/>
        </p:nvCxnSpPr>
        <p:spPr bwMode="auto">
          <a:xfrm>
            <a:off x="5844485" y="4944088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8" name="Straight Arrow Connector 667"/>
          <p:cNvCxnSpPr/>
          <p:nvPr/>
        </p:nvCxnSpPr>
        <p:spPr bwMode="auto">
          <a:xfrm>
            <a:off x="5848100" y="5122374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9" name="Straight Arrow Connector 668"/>
          <p:cNvCxnSpPr/>
          <p:nvPr/>
        </p:nvCxnSpPr>
        <p:spPr bwMode="auto">
          <a:xfrm flipH="1">
            <a:off x="5492777" y="3759175"/>
            <a:ext cx="3553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0" name="Straight Arrow Connector 669"/>
          <p:cNvCxnSpPr>
            <a:stCxn id="536" idx="1"/>
          </p:cNvCxnSpPr>
          <p:nvPr/>
        </p:nvCxnSpPr>
        <p:spPr bwMode="auto">
          <a:xfrm flipH="1" flipV="1">
            <a:off x="5493112" y="5613551"/>
            <a:ext cx="343170" cy="54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1" name="Straight Arrow Connector 670"/>
          <p:cNvCxnSpPr/>
          <p:nvPr/>
        </p:nvCxnSpPr>
        <p:spPr bwMode="auto">
          <a:xfrm flipH="1">
            <a:off x="5505477" y="5977093"/>
            <a:ext cx="32811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8" name="Elbow Connector 937"/>
          <p:cNvCxnSpPr/>
          <p:nvPr/>
        </p:nvCxnSpPr>
        <p:spPr bwMode="auto">
          <a:xfrm rot="10800000" flipV="1">
            <a:off x="1403948" y="4807080"/>
            <a:ext cx="2013361" cy="377703"/>
          </a:xfrm>
          <a:prstGeom prst="bentConnector3">
            <a:avLst>
              <a:gd name="adj1" fmla="val 7775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1" name="Straight Connector 950"/>
          <p:cNvCxnSpPr/>
          <p:nvPr/>
        </p:nvCxnSpPr>
        <p:spPr bwMode="auto">
          <a:xfrm flipV="1">
            <a:off x="1392619" y="5171752"/>
            <a:ext cx="0" cy="3659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2" name="Straight Arrow Connector 671"/>
          <p:cNvCxnSpPr/>
          <p:nvPr/>
        </p:nvCxnSpPr>
        <p:spPr bwMode="auto">
          <a:xfrm flipH="1">
            <a:off x="1042303" y="5522531"/>
            <a:ext cx="3616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3" name="Straight Arrow Connector 672"/>
          <p:cNvCxnSpPr/>
          <p:nvPr/>
        </p:nvCxnSpPr>
        <p:spPr bwMode="auto">
          <a:xfrm>
            <a:off x="1392619" y="5432752"/>
            <a:ext cx="3363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8" name="Elbow Connector 957"/>
          <p:cNvCxnSpPr/>
          <p:nvPr/>
        </p:nvCxnSpPr>
        <p:spPr bwMode="auto">
          <a:xfrm rot="16200000" flipV="1">
            <a:off x="-1090245" y="3869166"/>
            <a:ext cx="2624959" cy="1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 flipH="1" flipV="1">
            <a:off x="222235" y="5175778"/>
            <a:ext cx="1170384" cy="129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4" name="Straight Arrow Connector 673"/>
          <p:cNvCxnSpPr/>
          <p:nvPr/>
        </p:nvCxnSpPr>
        <p:spPr bwMode="auto">
          <a:xfrm>
            <a:off x="229266" y="2571078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5" name="Straight Arrow Connector 674"/>
          <p:cNvCxnSpPr/>
          <p:nvPr/>
        </p:nvCxnSpPr>
        <p:spPr bwMode="auto">
          <a:xfrm>
            <a:off x="237733" y="3234517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6" name="Straight Arrow Connector 675"/>
          <p:cNvCxnSpPr/>
          <p:nvPr/>
        </p:nvCxnSpPr>
        <p:spPr bwMode="auto">
          <a:xfrm>
            <a:off x="233257" y="4269232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7" name="Straight Arrow Connector 676"/>
          <p:cNvCxnSpPr/>
          <p:nvPr/>
        </p:nvCxnSpPr>
        <p:spPr bwMode="auto">
          <a:xfrm>
            <a:off x="233251" y="4413165"/>
            <a:ext cx="3059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Elbow Connector 36"/>
          <p:cNvCxnSpPr/>
          <p:nvPr/>
        </p:nvCxnSpPr>
        <p:spPr bwMode="auto">
          <a:xfrm>
            <a:off x="4364784" y="2518857"/>
            <a:ext cx="1466382" cy="263567"/>
          </a:xfrm>
          <a:prstGeom prst="bentConnector3">
            <a:avLst>
              <a:gd name="adj1" fmla="val 2055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8" name="Straight Arrow Connector 677"/>
          <p:cNvCxnSpPr/>
          <p:nvPr/>
        </p:nvCxnSpPr>
        <p:spPr bwMode="auto">
          <a:xfrm>
            <a:off x="139188" y="5339089"/>
            <a:ext cx="4176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Elbow Connector 42"/>
          <p:cNvCxnSpPr/>
          <p:nvPr/>
        </p:nvCxnSpPr>
        <p:spPr bwMode="auto">
          <a:xfrm rot="10800000">
            <a:off x="173057" y="1683546"/>
            <a:ext cx="6770066" cy="5039300"/>
          </a:xfrm>
          <a:prstGeom prst="bentConnector3">
            <a:avLst>
              <a:gd name="adj1" fmla="val 10052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" name="Elbow Connector 47"/>
          <p:cNvCxnSpPr/>
          <p:nvPr/>
        </p:nvCxnSpPr>
        <p:spPr bwMode="auto">
          <a:xfrm rot="10800000">
            <a:off x="549806" y="2353660"/>
            <a:ext cx="5290157" cy="4427803"/>
          </a:xfrm>
          <a:prstGeom prst="bentConnector3">
            <a:avLst>
              <a:gd name="adj1" fmla="val 10921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9" name="Straight Arrow Connector 678"/>
          <p:cNvCxnSpPr/>
          <p:nvPr/>
        </p:nvCxnSpPr>
        <p:spPr bwMode="auto">
          <a:xfrm>
            <a:off x="76200" y="4624048"/>
            <a:ext cx="470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0" name="Straight Arrow Connector 679"/>
          <p:cNvCxnSpPr/>
          <p:nvPr/>
        </p:nvCxnSpPr>
        <p:spPr bwMode="auto">
          <a:xfrm>
            <a:off x="85912" y="4094437"/>
            <a:ext cx="470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4" name="Elbow Connector 983"/>
          <p:cNvCxnSpPr/>
          <p:nvPr/>
        </p:nvCxnSpPr>
        <p:spPr bwMode="auto">
          <a:xfrm rot="10800000">
            <a:off x="4481211" y="2710225"/>
            <a:ext cx="3570893" cy="182768"/>
          </a:xfrm>
          <a:prstGeom prst="bentConnector3">
            <a:avLst>
              <a:gd name="adj1" fmla="val 3316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4102</TotalTime>
  <Words>325</Words>
  <Application>Microsoft Macintosh PowerPoint</Application>
  <PresentationFormat>On-screen Show (4:3)</PresentationFormat>
  <Paragraphs>186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134</cp:revision>
  <dcterms:created xsi:type="dcterms:W3CDTF">2014-02-16T01:31:59Z</dcterms:created>
  <dcterms:modified xsi:type="dcterms:W3CDTF">2016-03-15T22:24:37Z</dcterms:modified>
</cp:coreProperties>
</file>