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3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944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54" name="TextBox 53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2" name="Straight Connector 291"/>
          <p:cNvCxnSpPr/>
          <p:nvPr/>
        </p:nvCxnSpPr>
        <p:spPr bwMode="auto">
          <a:xfrm flipH="1">
            <a:off x="4346349" y="1760682"/>
            <a:ext cx="44949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7" name="Elbow Connector 296"/>
          <p:cNvCxnSpPr/>
          <p:nvPr/>
        </p:nvCxnSpPr>
        <p:spPr bwMode="auto">
          <a:xfrm rot="5400000">
            <a:off x="4688284" y="1150129"/>
            <a:ext cx="717820" cy="502692"/>
          </a:xfrm>
          <a:prstGeom prst="bentConnector3">
            <a:avLst>
              <a:gd name="adj1" fmla="val -954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0" name="Elbow Connector 289"/>
          <p:cNvCxnSpPr/>
          <p:nvPr/>
        </p:nvCxnSpPr>
        <p:spPr bwMode="auto">
          <a:xfrm rot="5400000">
            <a:off x="4843573" y="1698092"/>
            <a:ext cx="524003" cy="330512"/>
          </a:xfrm>
          <a:prstGeom prst="bentConnector3">
            <a:avLst>
              <a:gd name="adj1" fmla="val 1527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3" name="Group 292"/>
          <p:cNvGrpSpPr/>
          <p:nvPr/>
        </p:nvGrpSpPr>
        <p:grpSpPr>
          <a:xfrm>
            <a:off x="5196283" y="768674"/>
            <a:ext cx="1106841" cy="464212"/>
            <a:chOff x="3740102" y="2066168"/>
            <a:chExt cx="1257639" cy="547253"/>
          </a:xfrm>
        </p:grpSpPr>
        <p:sp>
          <p:nvSpPr>
            <p:cNvPr id="294" name="Rounded Rectangle 29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P17706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21447" y="729540"/>
            <a:ext cx="1225167" cy="445087"/>
            <a:chOff x="425916" y="1139280"/>
            <a:chExt cx="1392085" cy="524707"/>
          </a:xfrm>
        </p:grpSpPr>
        <p:sp>
          <p:nvSpPr>
            <p:cNvPr id="106" name="Rounded Rectangle 10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25916" y="1139280"/>
              <a:ext cx="1392085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PKAC</a:t>
              </a:r>
              <a:r>
                <a:rPr lang="en-US" sz="10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/PRKACA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21447" y="1233705"/>
            <a:ext cx="1225167" cy="445122"/>
            <a:chOff x="425916" y="1139280"/>
            <a:chExt cx="1392085" cy="524748"/>
          </a:xfrm>
        </p:grpSpPr>
        <p:sp>
          <p:nvSpPr>
            <p:cNvPr id="109" name="Rounded Rectangle 10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25916" y="1139280"/>
              <a:ext cx="1392085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err="1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105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/PRKCA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59" y="13066"/>
            <a:ext cx="471581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Tyrosine Protein Kinase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Lck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4087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P06239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93033" y="1131632"/>
            <a:ext cx="1015712" cy="1589387"/>
            <a:chOff x="3990873" y="1924112"/>
            <a:chExt cx="1015712" cy="1589387"/>
          </a:xfrm>
        </p:grpSpPr>
        <p:grpSp>
          <p:nvGrpSpPr>
            <p:cNvPr id="129" name="Group 128"/>
            <p:cNvGrpSpPr/>
            <p:nvPr/>
          </p:nvGrpSpPr>
          <p:grpSpPr>
            <a:xfrm>
              <a:off x="3990873" y="3051578"/>
              <a:ext cx="1015712" cy="461921"/>
              <a:chOff x="537046" y="349955"/>
              <a:chExt cx="1154094" cy="544552"/>
            </a:xfrm>
          </p:grpSpPr>
          <p:sp>
            <p:nvSpPr>
              <p:cNvPr id="130" name="Rounded Rectangle 129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Lck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P06239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154913" y="2829638"/>
              <a:ext cx="715674" cy="246221"/>
              <a:chOff x="7630676" y="5324587"/>
              <a:chExt cx="862158" cy="350482"/>
            </a:xfrm>
          </p:grpSpPr>
          <p:sp>
            <p:nvSpPr>
              <p:cNvPr id="6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-Y505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4154913" y="2648535"/>
              <a:ext cx="715674" cy="246220"/>
              <a:chOff x="7620676" y="5019399"/>
              <a:chExt cx="862158" cy="350482"/>
            </a:xfrm>
          </p:grpSpPr>
          <p:sp>
            <p:nvSpPr>
              <p:cNvPr id="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+T395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154913" y="2467430"/>
              <a:ext cx="715674" cy="246220"/>
              <a:chOff x="7620676" y="5019399"/>
              <a:chExt cx="862158" cy="350482"/>
            </a:xfrm>
          </p:grpSpPr>
          <p:sp>
            <p:nvSpPr>
              <p:cNvPr id="9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+Y394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154913" y="2286324"/>
              <a:ext cx="715674" cy="246221"/>
              <a:chOff x="7630676" y="5324587"/>
              <a:chExt cx="862158" cy="350482"/>
            </a:xfrm>
          </p:grpSpPr>
          <p:sp>
            <p:nvSpPr>
              <p:cNvPr id="9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-Y192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4154913" y="2105218"/>
              <a:ext cx="715674" cy="246221"/>
              <a:chOff x="7592082" y="6000910"/>
              <a:chExt cx="862158" cy="350482"/>
            </a:xfrm>
          </p:grpSpPr>
          <p:sp>
            <p:nvSpPr>
              <p:cNvPr id="10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154913" y="1924112"/>
              <a:ext cx="715674" cy="246221"/>
              <a:chOff x="7592082" y="6000910"/>
              <a:chExt cx="862158" cy="350482"/>
            </a:xfrm>
          </p:grpSpPr>
          <p:sp>
            <p:nvSpPr>
              <p:cNvPr id="10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S42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1" name="Group 110"/>
          <p:cNvGrpSpPr/>
          <p:nvPr/>
        </p:nvGrpSpPr>
        <p:grpSpPr>
          <a:xfrm>
            <a:off x="226174" y="1930910"/>
            <a:ext cx="1015712" cy="445122"/>
            <a:chOff x="550901" y="1139280"/>
            <a:chExt cx="1154094" cy="524748"/>
          </a:xfrm>
        </p:grpSpPr>
        <p:sp>
          <p:nvSpPr>
            <p:cNvPr id="112" name="Rounded Rectangle 11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50901" y="1139280"/>
              <a:ext cx="1154094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226174" y="2638275"/>
            <a:ext cx="1015712" cy="445122"/>
            <a:chOff x="550901" y="1139280"/>
            <a:chExt cx="1154094" cy="524748"/>
          </a:xfrm>
        </p:grpSpPr>
        <p:sp>
          <p:nvSpPr>
            <p:cNvPr id="115" name="Rounded Rectangle 11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50901" y="1139280"/>
              <a:ext cx="1154094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774613" y="1575237"/>
            <a:ext cx="1015712" cy="461921"/>
            <a:chOff x="537046" y="349955"/>
            <a:chExt cx="1154094" cy="544552"/>
          </a:xfrm>
        </p:grpSpPr>
        <p:sp>
          <p:nvSpPr>
            <p:cNvPr id="121" name="Rounded Rectangle 12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P41240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1" name="Straight Connector 10"/>
          <p:cNvCxnSpPr/>
          <p:nvPr/>
        </p:nvCxnSpPr>
        <p:spPr bwMode="auto">
          <a:xfrm>
            <a:off x="4482652" y="2431337"/>
            <a:ext cx="1056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" name="Elbow Connector 122"/>
          <p:cNvCxnSpPr/>
          <p:nvPr/>
        </p:nvCxnSpPr>
        <p:spPr bwMode="auto">
          <a:xfrm rot="16200000" flipV="1">
            <a:off x="4141947" y="1950921"/>
            <a:ext cx="699489" cy="424779"/>
          </a:xfrm>
          <a:prstGeom prst="bentConnector3">
            <a:avLst>
              <a:gd name="adj1" fmla="val 10083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462332" y="2516562"/>
            <a:ext cx="2580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1432560" y="1261822"/>
            <a:ext cx="23316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5" name="Elbow Connector 124"/>
          <p:cNvCxnSpPr>
            <a:stCxn id="115" idx="3"/>
          </p:cNvCxnSpPr>
          <p:nvPr/>
        </p:nvCxnSpPr>
        <p:spPr bwMode="auto">
          <a:xfrm flipV="1">
            <a:off x="1209295" y="2164354"/>
            <a:ext cx="365506" cy="69844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1574800" y="1453238"/>
            <a:ext cx="218945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Elbow Connector 28"/>
          <p:cNvCxnSpPr>
            <a:stCxn id="113" idx="3"/>
          </p:cNvCxnSpPr>
          <p:nvPr/>
        </p:nvCxnSpPr>
        <p:spPr bwMode="auto">
          <a:xfrm flipV="1">
            <a:off x="1241886" y="1436087"/>
            <a:ext cx="332914" cy="71738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Elbow Connector 48"/>
          <p:cNvCxnSpPr>
            <a:endCxn id="121" idx="3"/>
          </p:cNvCxnSpPr>
          <p:nvPr/>
        </p:nvCxnSpPr>
        <p:spPr bwMode="auto">
          <a:xfrm rot="10800000">
            <a:off x="2757735" y="1799762"/>
            <a:ext cx="1018353" cy="36459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8" name="Group 117"/>
          <p:cNvGrpSpPr/>
          <p:nvPr/>
        </p:nvGrpSpPr>
        <p:grpSpPr>
          <a:xfrm>
            <a:off x="5087769" y="2007448"/>
            <a:ext cx="1323869" cy="458059"/>
            <a:chOff x="385455" y="3634424"/>
            <a:chExt cx="1504235" cy="540000"/>
          </a:xfrm>
        </p:grpSpPr>
        <p:sp>
          <p:nvSpPr>
            <p:cNvPr id="119" name="Snip Same Side Corner Rectangle 1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85455" y="3639736"/>
              <a:ext cx="1504235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KHDRBS1/SAM68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Q07666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2" name="Straight Connector 131"/>
          <p:cNvCxnSpPr/>
          <p:nvPr/>
        </p:nvCxnSpPr>
        <p:spPr bwMode="auto">
          <a:xfrm flipH="1">
            <a:off x="4455834" y="2597842"/>
            <a:ext cx="40064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4844337" y="2356538"/>
            <a:ext cx="0" cy="2444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6" name="Group 135"/>
          <p:cNvGrpSpPr/>
          <p:nvPr/>
        </p:nvGrpSpPr>
        <p:grpSpPr>
          <a:xfrm>
            <a:off x="7859486" y="5000171"/>
            <a:ext cx="1106841" cy="466427"/>
            <a:chOff x="507046" y="3634424"/>
            <a:chExt cx="1257639" cy="549865"/>
          </a:xfrm>
        </p:grpSpPr>
        <p:sp>
          <p:nvSpPr>
            <p:cNvPr id="137" name="Snip Same Side Corner Rectangle 1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CD3G/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TCR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  <a:endParaRPr lang="en-US" sz="1100" dirty="0" smtClean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P09693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3654650" y="2694765"/>
            <a:ext cx="715674" cy="246221"/>
            <a:chOff x="7630433" y="4757008"/>
            <a:chExt cx="862158" cy="350481"/>
          </a:xfrm>
        </p:grpSpPr>
        <p:sp>
          <p:nvSpPr>
            <p:cNvPr id="144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5" name="Text Box 163"/>
            <p:cNvSpPr txBox="1">
              <a:spLocks noChangeArrowheads="1"/>
            </p:cNvSpPr>
            <p:nvPr/>
          </p:nvSpPr>
          <p:spPr bwMode="auto">
            <a:xfrm>
              <a:off x="7630433" y="475700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3664810" y="2889021"/>
            <a:ext cx="715674" cy="246221"/>
            <a:chOff x="7612082" y="4423804"/>
            <a:chExt cx="862158" cy="350482"/>
          </a:xfrm>
        </p:grpSpPr>
        <p:sp>
          <p:nvSpPr>
            <p:cNvPr id="147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8" name="Text Box 169"/>
            <p:cNvSpPr txBox="1">
              <a:spLocks noChangeArrowheads="1"/>
            </p:cNvSpPr>
            <p:nvPr/>
          </p:nvSpPr>
          <p:spPr bwMode="auto">
            <a:xfrm>
              <a:off x="7612082" y="442380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1729049" y="3900445"/>
            <a:ext cx="1106841" cy="466427"/>
            <a:chOff x="507046" y="3634424"/>
            <a:chExt cx="1257639" cy="549865"/>
          </a:xfrm>
        </p:grpSpPr>
        <p:sp>
          <p:nvSpPr>
            <p:cNvPr id="150" name="Snip Same Side Corner Rectangle 1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P06729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2" name="Straight Arrow Connector 151"/>
          <p:cNvCxnSpPr/>
          <p:nvPr/>
        </p:nvCxnSpPr>
        <p:spPr bwMode="auto">
          <a:xfrm>
            <a:off x="2774007" y="2506402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" name="Straight Arrow Connector 152"/>
          <p:cNvCxnSpPr/>
          <p:nvPr/>
        </p:nvCxnSpPr>
        <p:spPr bwMode="auto">
          <a:xfrm>
            <a:off x="2774007" y="2943282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4" name="Group 153"/>
          <p:cNvGrpSpPr/>
          <p:nvPr/>
        </p:nvGrpSpPr>
        <p:grpSpPr>
          <a:xfrm>
            <a:off x="5196283" y="4322987"/>
            <a:ext cx="1106841" cy="466427"/>
            <a:chOff x="507046" y="3634424"/>
            <a:chExt cx="1257639" cy="549865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P06127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7" name="Straight Arrow Connector 156"/>
          <p:cNvCxnSpPr/>
          <p:nvPr/>
        </p:nvCxnSpPr>
        <p:spPr bwMode="auto">
          <a:xfrm>
            <a:off x="2782936" y="3514703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8" name="Group 157"/>
          <p:cNvGrpSpPr/>
          <p:nvPr/>
        </p:nvGrpSpPr>
        <p:grpSpPr>
          <a:xfrm>
            <a:off x="1729049" y="5006668"/>
            <a:ext cx="1106841" cy="466427"/>
            <a:chOff x="507046" y="3634424"/>
            <a:chExt cx="1257639" cy="549865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CD8A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P01732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1" name="Straight Arrow Connector 160"/>
          <p:cNvCxnSpPr/>
          <p:nvPr/>
        </p:nvCxnSpPr>
        <p:spPr bwMode="auto">
          <a:xfrm>
            <a:off x="2793096" y="4114143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2" name="Group 161"/>
          <p:cNvGrpSpPr/>
          <p:nvPr/>
        </p:nvGrpSpPr>
        <p:grpSpPr>
          <a:xfrm>
            <a:off x="1729049" y="4428845"/>
            <a:ext cx="1106841" cy="466427"/>
            <a:chOff x="507046" y="3634424"/>
            <a:chExt cx="1257639" cy="549865"/>
          </a:xfrm>
        </p:grpSpPr>
        <p:sp>
          <p:nvSpPr>
            <p:cNvPr id="163" name="Snip Same Side Corner Rectangle 1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P01730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5" name="Straight Arrow Connector 164"/>
          <p:cNvCxnSpPr/>
          <p:nvPr/>
        </p:nvCxnSpPr>
        <p:spPr bwMode="auto">
          <a:xfrm>
            <a:off x="2793096" y="4642463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Elbow Connector 167"/>
          <p:cNvCxnSpPr>
            <a:stCxn id="225" idx="3"/>
          </p:cNvCxnSpPr>
          <p:nvPr/>
        </p:nvCxnSpPr>
        <p:spPr bwMode="auto">
          <a:xfrm flipV="1">
            <a:off x="1209295" y="3821817"/>
            <a:ext cx="1953570" cy="75576"/>
          </a:xfrm>
          <a:prstGeom prst="bentConnector3">
            <a:avLst>
              <a:gd name="adj1" fmla="val 15675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0" name="Group 169"/>
          <p:cNvGrpSpPr/>
          <p:nvPr/>
        </p:nvGrpSpPr>
        <p:grpSpPr>
          <a:xfrm>
            <a:off x="1729049" y="5575652"/>
            <a:ext cx="1106841" cy="466427"/>
            <a:chOff x="507046" y="3634424"/>
            <a:chExt cx="1257639" cy="549865"/>
          </a:xfrm>
        </p:grpSpPr>
        <p:sp>
          <p:nvSpPr>
            <p:cNvPr id="171" name="Snip Same Side Corner Rectangle 17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CD44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P16070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7831106" y="2364628"/>
            <a:ext cx="1106841" cy="466427"/>
            <a:chOff x="507046" y="3634424"/>
            <a:chExt cx="1257639" cy="549865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IL2RB/CD122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P14784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6" name="Straight Arrow Connector 175"/>
          <p:cNvCxnSpPr/>
          <p:nvPr/>
        </p:nvCxnSpPr>
        <p:spPr bwMode="auto">
          <a:xfrm>
            <a:off x="2774007" y="5221583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7" name="Elbow Connector 176"/>
          <p:cNvCxnSpPr/>
          <p:nvPr/>
        </p:nvCxnSpPr>
        <p:spPr bwMode="auto">
          <a:xfrm rot="5400000">
            <a:off x="1704679" y="3947834"/>
            <a:ext cx="3280255" cy="391195"/>
          </a:xfrm>
          <a:prstGeom prst="bentConnector3">
            <a:avLst>
              <a:gd name="adj1" fmla="val 133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8" name="Group 187"/>
          <p:cNvGrpSpPr/>
          <p:nvPr/>
        </p:nvGrpSpPr>
        <p:grpSpPr>
          <a:xfrm>
            <a:off x="1774613" y="2765099"/>
            <a:ext cx="1015712" cy="461921"/>
            <a:chOff x="537046" y="349955"/>
            <a:chExt cx="1154094" cy="544552"/>
          </a:xfrm>
        </p:grpSpPr>
        <p:sp>
          <p:nvSpPr>
            <p:cNvPr id="190" name="Rounded Rectangle 18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Axl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/UFO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P30530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01" name="Elbow Connector 200"/>
          <p:cNvCxnSpPr/>
          <p:nvPr/>
        </p:nvCxnSpPr>
        <p:spPr bwMode="auto">
          <a:xfrm>
            <a:off x="4240066" y="3001142"/>
            <a:ext cx="862943" cy="646132"/>
          </a:xfrm>
          <a:prstGeom prst="bentConnector3">
            <a:avLst>
              <a:gd name="adj1" fmla="val 93563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/>
          <p:nvPr/>
        </p:nvCxnSpPr>
        <p:spPr bwMode="auto">
          <a:xfrm flipH="1">
            <a:off x="5649723" y="3647273"/>
            <a:ext cx="199960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0" name="Group 209"/>
          <p:cNvGrpSpPr/>
          <p:nvPr/>
        </p:nvGrpSpPr>
        <p:grpSpPr>
          <a:xfrm>
            <a:off x="6538123" y="5728909"/>
            <a:ext cx="1106841" cy="466427"/>
            <a:chOff x="507046" y="3634424"/>
            <a:chExt cx="1257639" cy="549865"/>
          </a:xfrm>
        </p:grpSpPr>
        <p:sp>
          <p:nvSpPr>
            <p:cNvPr id="211" name="Snip Same Side Corner Rectangle 2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VAV1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P15498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226174" y="3672868"/>
            <a:ext cx="1015712" cy="461921"/>
            <a:chOff x="537046" y="349955"/>
            <a:chExt cx="1154094" cy="544552"/>
          </a:xfrm>
        </p:grpSpPr>
        <p:sp>
          <p:nvSpPr>
            <p:cNvPr id="225" name="Rounded Rectangle 22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Syk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P43405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1774613" y="2240667"/>
            <a:ext cx="1015712" cy="461921"/>
            <a:chOff x="537046" y="349955"/>
            <a:chExt cx="1154094" cy="544552"/>
          </a:xfrm>
        </p:grpSpPr>
        <p:sp>
          <p:nvSpPr>
            <p:cNvPr id="228" name="Rounded Rectangle 22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P21709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3464618" y="4428845"/>
            <a:ext cx="1106841" cy="466426"/>
            <a:chOff x="507046" y="3634424"/>
            <a:chExt cx="1257639" cy="549864"/>
          </a:xfrm>
        </p:grpSpPr>
        <p:sp>
          <p:nvSpPr>
            <p:cNvPr id="232" name="Snip Same Side Corner Rectangle 2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507046" y="3639735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FYB/SLAP130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O15117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5214327" y="3443352"/>
            <a:ext cx="1106841" cy="466427"/>
            <a:chOff x="507046" y="3634424"/>
            <a:chExt cx="1257639" cy="549865"/>
          </a:xfrm>
        </p:grpSpPr>
        <p:sp>
          <p:nvSpPr>
            <p:cNvPr id="236" name="Snip Same Side Corner Rectangle 2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121447" y="5596992"/>
            <a:ext cx="1225167" cy="445087"/>
            <a:chOff x="425916" y="1139280"/>
            <a:chExt cx="1392085" cy="524707"/>
          </a:xfrm>
        </p:grpSpPr>
        <p:sp>
          <p:nvSpPr>
            <p:cNvPr id="250" name="Rounded Rectangle 24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425916" y="1139280"/>
              <a:ext cx="1392085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Raf1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P04049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52" name="Straight Arrow Connector 251"/>
          <p:cNvCxnSpPr/>
          <p:nvPr/>
        </p:nvCxnSpPr>
        <p:spPr bwMode="auto">
          <a:xfrm>
            <a:off x="1209295" y="5088059"/>
            <a:ext cx="3147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5" name="Straight Connector 254"/>
          <p:cNvCxnSpPr/>
          <p:nvPr/>
        </p:nvCxnSpPr>
        <p:spPr bwMode="auto">
          <a:xfrm flipH="1" flipV="1">
            <a:off x="1524000" y="3897393"/>
            <a:ext cx="2" cy="19071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6" name="Group 255"/>
          <p:cNvGrpSpPr/>
          <p:nvPr/>
        </p:nvGrpSpPr>
        <p:grpSpPr>
          <a:xfrm>
            <a:off x="1669886" y="3291840"/>
            <a:ext cx="1225167" cy="445087"/>
            <a:chOff x="425916" y="1139280"/>
            <a:chExt cx="1392085" cy="524707"/>
          </a:xfrm>
        </p:grpSpPr>
        <p:sp>
          <p:nvSpPr>
            <p:cNvPr id="257" name="Rounded Rectangle 25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425916" y="1139280"/>
              <a:ext cx="1392085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CDK1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P06493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61" name="Elbow Connector 260"/>
          <p:cNvCxnSpPr/>
          <p:nvPr/>
        </p:nvCxnSpPr>
        <p:spPr bwMode="auto">
          <a:xfrm rot="10800000">
            <a:off x="3139048" y="3265936"/>
            <a:ext cx="2159490" cy="1293824"/>
          </a:xfrm>
          <a:prstGeom prst="bentConnector3">
            <a:avLst>
              <a:gd name="adj1" fmla="val 15655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5" name="Straight Connector 264"/>
          <p:cNvCxnSpPr/>
          <p:nvPr/>
        </p:nvCxnSpPr>
        <p:spPr bwMode="auto">
          <a:xfrm flipV="1">
            <a:off x="4958080" y="4468320"/>
            <a:ext cx="0" cy="18393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3" name="Group 272"/>
          <p:cNvGrpSpPr/>
          <p:nvPr/>
        </p:nvGrpSpPr>
        <p:grpSpPr>
          <a:xfrm>
            <a:off x="3464618" y="5567194"/>
            <a:ext cx="1106841" cy="466427"/>
            <a:chOff x="507046" y="3634424"/>
            <a:chExt cx="1257639" cy="549865"/>
          </a:xfrm>
        </p:grpSpPr>
        <p:sp>
          <p:nvSpPr>
            <p:cNvPr id="274" name="Snip Same Side Corner Rectangle 2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RASA1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P20936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6" name="Group 275"/>
          <p:cNvGrpSpPr/>
          <p:nvPr/>
        </p:nvGrpSpPr>
        <p:grpSpPr>
          <a:xfrm>
            <a:off x="3464618" y="5006668"/>
            <a:ext cx="1106841" cy="466427"/>
            <a:chOff x="507046" y="3634424"/>
            <a:chExt cx="1257639" cy="549865"/>
          </a:xfrm>
        </p:grpSpPr>
        <p:sp>
          <p:nvSpPr>
            <p:cNvPr id="277" name="Snip Same Side Corner Rectangle 27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LIME1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Q9H400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80" name="Straight Arrow Connector 279"/>
          <p:cNvCxnSpPr/>
          <p:nvPr/>
        </p:nvCxnSpPr>
        <p:spPr bwMode="auto">
          <a:xfrm>
            <a:off x="1218692" y="5804536"/>
            <a:ext cx="3053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2" name="Straight Arrow Connector 281"/>
          <p:cNvCxnSpPr/>
          <p:nvPr/>
        </p:nvCxnSpPr>
        <p:spPr bwMode="auto">
          <a:xfrm>
            <a:off x="2774007" y="5783559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7" name="Group 286"/>
          <p:cNvGrpSpPr/>
          <p:nvPr/>
        </p:nvGrpSpPr>
        <p:grpSpPr>
          <a:xfrm>
            <a:off x="5196283" y="1355558"/>
            <a:ext cx="1106841" cy="464212"/>
            <a:chOff x="3740102" y="2066168"/>
            <a:chExt cx="1257639" cy="547253"/>
          </a:xfrm>
        </p:grpSpPr>
        <p:sp>
          <p:nvSpPr>
            <p:cNvPr id="288" name="Rounded Rectangle 28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9" name="TextBox 288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CD45/PTPRC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P08575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91" name="Straight Connector 290"/>
          <p:cNvCxnSpPr/>
          <p:nvPr/>
        </p:nvCxnSpPr>
        <p:spPr bwMode="auto">
          <a:xfrm flipH="1" flipV="1">
            <a:off x="4356364" y="2121028"/>
            <a:ext cx="594114" cy="1329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9" name="Group 298"/>
          <p:cNvGrpSpPr/>
          <p:nvPr/>
        </p:nvGrpSpPr>
        <p:grpSpPr>
          <a:xfrm>
            <a:off x="5196283" y="2562387"/>
            <a:ext cx="1106841" cy="464497"/>
            <a:chOff x="419958" y="2845743"/>
            <a:chExt cx="1257639" cy="547590"/>
          </a:xfrm>
        </p:grpSpPr>
        <p:sp>
          <p:nvSpPr>
            <p:cNvPr id="300" name="Snip Same Side Corner Rectangle 299"/>
            <p:cNvSpPr/>
            <p:nvPr/>
          </p:nvSpPr>
          <p:spPr bwMode="auto">
            <a:xfrm>
              <a:off x="526064" y="2853333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419958" y="2845743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SQSTM1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Q13501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3464618" y="3907443"/>
            <a:ext cx="1106841" cy="466427"/>
            <a:chOff x="507046" y="3634424"/>
            <a:chExt cx="1257639" cy="549865"/>
          </a:xfrm>
        </p:grpSpPr>
        <p:sp>
          <p:nvSpPr>
            <p:cNvPr id="307" name="Snip Same Side Corner Rectangle 3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CBLB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Q13191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09" name="Straight Arrow Connector 308"/>
          <p:cNvCxnSpPr/>
          <p:nvPr/>
        </p:nvCxnSpPr>
        <p:spPr bwMode="auto">
          <a:xfrm>
            <a:off x="4958080" y="5955622"/>
            <a:ext cx="312750" cy="6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13" name="Group 312"/>
          <p:cNvGrpSpPr/>
          <p:nvPr/>
        </p:nvGrpSpPr>
        <p:grpSpPr>
          <a:xfrm>
            <a:off x="226174" y="4880730"/>
            <a:ext cx="1015712" cy="461921"/>
            <a:chOff x="537046" y="349955"/>
            <a:chExt cx="1154094" cy="544552"/>
          </a:xfrm>
        </p:grpSpPr>
        <p:sp>
          <p:nvSpPr>
            <p:cNvPr id="314" name="Rounded Rectangle 31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ZAP70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P43403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16" name="Group 315"/>
          <p:cNvGrpSpPr/>
          <p:nvPr/>
        </p:nvGrpSpPr>
        <p:grpSpPr>
          <a:xfrm>
            <a:off x="6538123" y="4661140"/>
            <a:ext cx="1106841" cy="466427"/>
            <a:chOff x="507046" y="3634424"/>
            <a:chExt cx="1257639" cy="549865"/>
          </a:xfrm>
        </p:grpSpPr>
        <p:sp>
          <p:nvSpPr>
            <p:cNvPr id="317" name="Snip Same Side Corner Rectangle 3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RHOH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Q15669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5" name="Group 324"/>
          <p:cNvGrpSpPr/>
          <p:nvPr/>
        </p:nvGrpSpPr>
        <p:grpSpPr>
          <a:xfrm>
            <a:off x="3464618" y="3332322"/>
            <a:ext cx="1106841" cy="466427"/>
            <a:chOff x="507046" y="2817700"/>
            <a:chExt cx="1257639" cy="549865"/>
          </a:xfrm>
        </p:grpSpPr>
        <p:sp>
          <p:nvSpPr>
            <p:cNvPr id="326" name="Snip Same Side Corner Rectangle 32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7" name="TextBox 326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RUNX3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Q13761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376193" y="2406176"/>
            <a:ext cx="715674" cy="246220"/>
            <a:chOff x="7620676" y="5019399"/>
            <a:chExt cx="862158" cy="350482"/>
          </a:xfrm>
        </p:grpSpPr>
        <p:sp>
          <p:nvSpPr>
            <p:cNvPr id="24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+Y187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376193" y="1684732"/>
            <a:ext cx="715674" cy="246220"/>
            <a:chOff x="7620676" y="5019399"/>
            <a:chExt cx="862158" cy="350482"/>
          </a:xfrm>
        </p:grpSpPr>
        <p:sp>
          <p:nvSpPr>
            <p:cNvPr id="24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+Y204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" name="Elbow Connector 6"/>
          <p:cNvCxnSpPr/>
          <p:nvPr/>
        </p:nvCxnSpPr>
        <p:spPr bwMode="auto">
          <a:xfrm rot="10800000">
            <a:off x="1666245" y="821794"/>
            <a:ext cx="3008178" cy="1684608"/>
          </a:xfrm>
          <a:prstGeom prst="bentConnector3">
            <a:avLst>
              <a:gd name="adj1" fmla="val -99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Elbow Connector 21"/>
          <p:cNvCxnSpPr/>
          <p:nvPr/>
        </p:nvCxnSpPr>
        <p:spPr bwMode="auto">
          <a:xfrm rot="5400000">
            <a:off x="450129" y="1344183"/>
            <a:ext cx="1738505" cy="693728"/>
          </a:xfrm>
          <a:prstGeom prst="bentConnector3">
            <a:avLst>
              <a:gd name="adj1" fmla="val 9967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/>
          <p:nvPr/>
        </p:nvCxnSpPr>
        <p:spPr bwMode="auto">
          <a:xfrm flipH="1">
            <a:off x="972516" y="1833958"/>
            <a:ext cx="6937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3" name="Straight Arrow Connector 262"/>
          <p:cNvCxnSpPr/>
          <p:nvPr/>
        </p:nvCxnSpPr>
        <p:spPr bwMode="auto">
          <a:xfrm>
            <a:off x="4844337" y="2351841"/>
            <a:ext cx="4135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8" name="Straight Arrow Connector 267"/>
          <p:cNvCxnSpPr/>
          <p:nvPr/>
        </p:nvCxnSpPr>
        <p:spPr bwMode="auto">
          <a:xfrm flipH="1">
            <a:off x="4257986" y="2818264"/>
            <a:ext cx="1012844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3" name="Straight Arrow Connector 302"/>
          <p:cNvCxnSpPr/>
          <p:nvPr/>
        </p:nvCxnSpPr>
        <p:spPr bwMode="auto">
          <a:xfrm flipH="1" flipV="1">
            <a:off x="5021598" y="2240667"/>
            <a:ext cx="226100" cy="1440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0" name="Straight Connector 319"/>
          <p:cNvCxnSpPr/>
          <p:nvPr/>
        </p:nvCxnSpPr>
        <p:spPr bwMode="auto">
          <a:xfrm>
            <a:off x="5021598" y="2244910"/>
            <a:ext cx="0" cy="5696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36" name="Group 335"/>
          <p:cNvGrpSpPr/>
          <p:nvPr/>
        </p:nvGrpSpPr>
        <p:grpSpPr>
          <a:xfrm>
            <a:off x="376193" y="4662059"/>
            <a:ext cx="715674" cy="246220"/>
            <a:chOff x="7620676" y="5019399"/>
            <a:chExt cx="862158" cy="350482"/>
          </a:xfrm>
        </p:grpSpPr>
        <p:sp>
          <p:nvSpPr>
            <p:cNvPr id="33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+Y493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376193" y="4501074"/>
            <a:ext cx="715674" cy="246221"/>
            <a:chOff x="7630676" y="5324587"/>
            <a:chExt cx="862158" cy="350482"/>
          </a:xfrm>
        </p:grpSpPr>
        <p:sp>
          <p:nvSpPr>
            <p:cNvPr id="34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1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-Y492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376193" y="4338291"/>
            <a:ext cx="715674" cy="246220"/>
            <a:chOff x="7620676" y="5019399"/>
            <a:chExt cx="862158" cy="350482"/>
          </a:xfrm>
        </p:grpSpPr>
        <p:sp>
          <p:nvSpPr>
            <p:cNvPr id="34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+Y474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50" name="Elbow Connector 349"/>
          <p:cNvCxnSpPr/>
          <p:nvPr/>
        </p:nvCxnSpPr>
        <p:spPr bwMode="auto">
          <a:xfrm rot="16200000" flipH="1">
            <a:off x="947508" y="1179345"/>
            <a:ext cx="548405" cy="9364"/>
          </a:xfrm>
          <a:prstGeom prst="bentConnector4">
            <a:avLst>
              <a:gd name="adj1" fmla="val 247"/>
              <a:gd name="adj2" fmla="val 221576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52" name="Group 351"/>
          <p:cNvGrpSpPr/>
          <p:nvPr/>
        </p:nvGrpSpPr>
        <p:grpSpPr>
          <a:xfrm>
            <a:off x="376193" y="4165464"/>
            <a:ext cx="715674" cy="246221"/>
            <a:chOff x="7630676" y="5324587"/>
            <a:chExt cx="862158" cy="350482"/>
          </a:xfrm>
        </p:grpSpPr>
        <p:sp>
          <p:nvSpPr>
            <p:cNvPr id="35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4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-Y292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55" name="Straight Arrow Connector 354"/>
          <p:cNvCxnSpPr/>
          <p:nvPr/>
        </p:nvCxnSpPr>
        <p:spPr bwMode="auto">
          <a:xfrm>
            <a:off x="3142545" y="4114143"/>
            <a:ext cx="4016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57" name="Group 356"/>
          <p:cNvGrpSpPr/>
          <p:nvPr/>
        </p:nvGrpSpPr>
        <p:grpSpPr>
          <a:xfrm>
            <a:off x="376193" y="3446968"/>
            <a:ext cx="715674" cy="246220"/>
            <a:chOff x="7620676" y="5019399"/>
            <a:chExt cx="862158" cy="350482"/>
          </a:xfrm>
        </p:grpSpPr>
        <p:sp>
          <p:nvSpPr>
            <p:cNvPr id="35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9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+Y352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0" name="Group 359"/>
          <p:cNvGrpSpPr/>
          <p:nvPr/>
        </p:nvGrpSpPr>
        <p:grpSpPr>
          <a:xfrm>
            <a:off x="376193" y="3281477"/>
            <a:ext cx="715674" cy="246220"/>
            <a:chOff x="7620676" y="5019399"/>
            <a:chExt cx="862158" cy="350482"/>
          </a:xfrm>
        </p:grpSpPr>
        <p:sp>
          <p:nvSpPr>
            <p:cNvPr id="36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+Y348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3" name="Group 362"/>
          <p:cNvGrpSpPr/>
          <p:nvPr/>
        </p:nvGrpSpPr>
        <p:grpSpPr>
          <a:xfrm>
            <a:off x="376193" y="3109561"/>
            <a:ext cx="715674" cy="246220"/>
            <a:chOff x="7620676" y="5019399"/>
            <a:chExt cx="862158" cy="350482"/>
          </a:xfrm>
        </p:grpSpPr>
        <p:sp>
          <p:nvSpPr>
            <p:cNvPr id="36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+Y323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376193" y="5374942"/>
            <a:ext cx="715674" cy="246220"/>
            <a:chOff x="7620676" y="5019399"/>
            <a:chExt cx="862158" cy="350482"/>
          </a:xfrm>
        </p:grpSpPr>
        <p:sp>
          <p:nvSpPr>
            <p:cNvPr id="36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+S499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77" name="Straight Connector 376"/>
          <p:cNvCxnSpPr/>
          <p:nvPr/>
        </p:nvCxnSpPr>
        <p:spPr bwMode="auto">
          <a:xfrm>
            <a:off x="1666245" y="2560300"/>
            <a:ext cx="0" cy="29395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" name="Straight Arrow Connector 378"/>
          <p:cNvCxnSpPr/>
          <p:nvPr/>
        </p:nvCxnSpPr>
        <p:spPr bwMode="auto">
          <a:xfrm flipH="1">
            <a:off x="977126" y="3234463"/>
            <a:ext cx="6937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1" name="Straight Arrow Connector 380"/>
          <p:cNvCxnSpPr/>
          <p:nvPr/>
        </p:nvCxnSpPr>
        <p:spPr bwMode="auto">
          <a:xfrm flipH="1">
            <a:off x="979430" y="3408302"/>
            <a:ext cx="6937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2" name="Straight Arrow Connector 381"/>
          <p:cNvCxnSpPr/>
          <p:nvPr/>
        </p:nvCxnSpPr>
        <p:spPr bwMode="auto">
          <a:xfrm flipH="1">
            <a:off x="972518" y="3575564"/>
            <a:ext cx="6937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3" name="Straight Arrow Connector 382"/>
          <p:cNvCxnSpPr/>
          <p:nvPr/>
        </p:nvCxnSpPr>
        <p:spPr bwMode="auto">
          <a:xfrm flipH="1">
            <a:off x="977126" y="4468320"/>
            <a:ext cx="6937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4" name="Straight Arrow Connector 383"/>
          <p:cNvCxnSpPr/>
          <p:nvPr/>
        </p:nvCxnSpPr>
        <p:spPr bwMode="auto">
          <a:xfrm flipH="1">
            <a:off x="977126" y="4798095"/>
            <a:ext cx="6937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5" name="Straight Arrow Connector 384"/>
          <p:cNvCxnSpPr/>
          <p:nvPr/>
        </p:nvCxnSpPr>
        <p:spPr bwMode="auto">
          <a:xfrm flipH="1">
            <a:off x="980994" y="5508212"/>
            <a:ext cx="6937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87" name="Group 386"/>
          <p:cNvGrpSpPr/>
          <p:nvPr/>
        </p:nvGrpSpPr>
        <p:grpSpPr>
          <a:xfrm>
            <a:off x="7859486" y="891878"/>
            <a:ext cx="1106841" cy="464212"/>
            <a:chOff x="3740102" y="2066168"/>
            <a:chExt cx="1257639" cy="547253"/>
          </a:xfrm>
        </p:grpSpPr>
        <p:sp>
          <p:nvSpPr>
            <p:cNvPr id="388" name="Rounded Rectangle 38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9" name="TextBox 388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ACP1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P24666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90" name="Group 389"/>
          <p:cNvGrpSpPr/>
          <p:nvPr/>
        </p:nvGrpSpPr>
        <p:grpSpPr>
          <a:xfrm>
            <a:off x="8055069" y="686041"/>
            <a:ext cx="715674" cy="246220"/>
            <a:chOff x="7620676" y="5019399"/>
            <a:chExt cx="862158" cy="350482"/>
          </a:xfrm>
        </p:grpSpPr>
        <p:sp>
          <p:nvSpPr>
            <p:cNvPr id="39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+Y133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3" name="Group 392"/>
          <p:cNvGrpSpPr/>
          <p:nvPr/>
        </p:nvGrpSpPr>
        <p:grpSpPr>
          <a:xfrm>
            <a:off x="8055069" y="503161"/>
            <a:ext cx="715674" cy="246220"/>
            <a:chOff x="7620676" y="5019399"/>
            <a:chExt cx="862158" cy="350482"/>
          </a:xfrm>
        </p:grpSpPr>
        <p:sp>
          <p:nvSpPr>
            <p:cNvPr id="39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+Y132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6" name="Group 395"/>
          <p:cNvGrpSpPr/>
          <p:nvPr/>
        </p:nvGrpSpPr>
        <p:grpSpPr>
          <a:xfrm>
            <a:off x="5196283" y="5046464"/>
            <a:ext cx="1106841" cy="466427"/>
            <a:chOff x="507046" y="3634424"/>
            <a:chExt cx="1257639" cy="549865"/>
          </a:xfrm>
        </p:grpSpPr>
        <p:sp>
          <p:nvSpPr>
            <p:cNvPr id="397" name="Snip Same Side Corner Rectangle 3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8" name="TextBox 39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ARHGAP3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P52757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5391866" y="4830723"/>
            <a:ext cx="715674" cy="246221"/>
            <a:chOff x="7630676" y="5324587"/>
            <a:chExt cx="862158" cy="350482"/>
          </a:xfrm>
        </p:grpSpPr>
        <p:sp>
          <p:nvSpPr>
            <p:cNvPr id="40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1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2" name="Group 401"/>
          <p:cNvGrpSpPr/>
          <p:nvPr/>
        </p:nvGrpSpPr>
        <p:grpSpPr>
          <a:xfrm>
            <a:off x="7859486" y="4141566"/>
            <a:ext cx="1106841" cy="458092"/>
            <a:chOff x="507046" y="3634424"/>
            <a:chExt cx="1257639" cy="540039"/>
          </a:xfrm>
        </p:grpSpPr>
        <p:sp>
          <p:nvSpPr>
            <p:cNvPr id="403" name="Snip Same Side Corner Rectangle 4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4" name="TextBox 403"/>
            <p:cNvSpPr txBox="1"/>
            <p:nvPr/>
          </p:nvSpPr>
          <p:spPr>
            <a:xfrm>
              <a:off x="507046" y="3639736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CBL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05" name="Group 404"/>
          <p:cNvGrpSpPr/>
          <p:nvPr/>
        </p:nvGrpSpPr>
        <p:grpSpPr>
          <a:xfrm>
            <a:off x="8055069" y="3913406"/>
            <a:ext cx="715674" cy="246221"/>
            <a:chOff x="7592082" y="6000910"/>
            <a:chExt cx="862158" cy="350482"/>
          </a:xfrm>
        </p:grpSpPr>
        <p:sp>
          <p:nvSpPr>
            <p:cNvPr id="40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Y774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8" name="Group 407"/>
          <p:cNvGrpSpPr/>
          <p:nvPr/>
        </p:nvGrpSpPr>
        <p:grpSpPr>
          <a:xfrm>
            <a:off x="8055069" y="3730316"/>
            <a:ext cx="715674" cy="246221"/>
            <a:chOff x="7592081" y="6000910"/>
            <a:chExt cx="862158" cy="350482"/>
          </a:xfrm>
        </p:grpSpPr>
        <p:sp>
          <p:nvSpPr>
            <p:cNvPr id="40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10" name="Text Box 160"/>
            <p:cNvSpPr txBox="1">
              <a:spLocks noChangeArrowheads="1"/>
            </p:cNvSpPr>
            <p:nvPr/>
          </p:nvSpPr>
          <p:spPr bwMode="auto">
            <a:xfrm>
              <a:off x="7592081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Y731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8055069" y="3547436"/>
            <a:ext cx="715674" cy="246221"/>
            <a:chOff x="7592082" y="6000910"/>
            <a:chExt cx="862158" cy="350482"/>
          </a:xfrm>
        </p:grpSpPr>
        <p:sp>
          <p:nvSpPr>
            <p:cNvPr id="41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1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Y700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16" name="Group 415"/>
          <p:cNvGrpSpPr/>
          <p:nvPr/>
        </p:nvGrpSpPr>
        <p:grpSpPr>
          <a:xfrm>
            <a:off x="8026689" y="2153394"/>
            <a:ext cx="715674" cy="246220"/>
            <a:chOff x="7620676" y="5019399"/>
            <a:chExt cx="862158" cy="350482"/>
          </a:xfrm>
        </p:grpSpPr>
        <p:sp>
          <p:nvSpPr>
            <p:cNvPr id="41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1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+Y536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8026689" y="1965311"/>
            <a:ext cx="715674" cy="246220"/>
            <a:chOff x="7620676" y="5019399"/>
            <a:chExt cx="862158" cy="350482"/>
          </a:xfrm>
        </p:grpSpPr>
        <p:sp>
          <p:nvSpPr>
            <p:cNvPr id="4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2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+Y418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8026689" y="1787386"/>
            <a:ext cx="715674" cy="246221"/>
            <a:chOff x="7592082" y="6000910"/>
            <a:chExt cx="862158" cy="350482"/>
          </a:xfrm>
        </p:grpSpPr>
        <p:sp>
          <p:nvSpPr>
            <p:cNvPr id="42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2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Y387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8026689" y="1609461"/>
            <a:ext cx="715674" cy="246221"/>
            <a:chOff x="7592082" y="6000910"/>
            <a:chExt cx="862158" cy="350482"/>
          </a:xfrm>
        </p:grpSpPr>
        <p:sp>
          <p:nvSpPr>
            <p:cNvPr id="42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2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Y384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8026689" y="1431536"/>
            <a:ext cx="715674" cy="246221"/>
            <a:chOff x="7592082" y="6000910"/>
            <a:chExt cx="862158" cy="350482"/>
          </a:xfrm>
        </p:grpSpPr>
        <p:sp>
          <p:nvSpPr>
            <p:cNvPr id="42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3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Y381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5391866" y="4087642"/>
            <a:ext cx="715674" cy="246221"/>
            <a:chOff x="7592082" y="6000910"/>
            <a:chExt cx="862158" cy="350482"/>
          </a:xfrm>
        </p:grpSpPr>
        <p:sp>
          <p:nvSpPr>
            <p:cNvPr id="43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3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Y487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5391866" y="3909717"/>
            <a:ext cx="715674" cy="246221"/>
            <a:chOff x="7592082" y="6000910"/>
            <a:chExt cx="862158" cy="350482"/>
          </a:xfrm>
        </p:grpSpPr>
        <p:sp>
          <p:nvSpPr>
            <p:cNvPr id="43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3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37" name="Group 436"/>
          <p:cNvGrpSpPr/>
          <p:nvPr/>
        </p:nvGrpSpPr>
        <p:grpSpPr>
          <a:xfrm>
            <a:off x="5391866" y="3221132"/>
            <a:ext cx="715674" cy="246221"/>
            <a:chOff x="7592082" y="6000910"/>
            <a:chExt cx="862158" cy="350482"/>
          </a:xfrm>
        </p:grpSpPr>
        <p:sp>
          <p:nvSpPr>
            <p:cNvPr id="43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3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5391866" y="3063527"/>
            <a:ext cx="715674" cy="246221"/>
            <a:chOff x="7592082" y="6000910"/>
            <a:chExt cx="862158" cy="350482"/>
          </a:xfrm>
        </p:grpSpPr>
        <p:sp>
          <p:nvSpPr>
            <p:cNvPr id="44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4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43" name="Group 442"/>
          <p:cNvGrpSpPr/>
          <p:nvPr/>
        </p:nvGrpSpPr>
        <p:grpSpPr>
          <a:xfrm>
            <a:off x="6538123" y="743276"/>
            <a:ext cx="1106841" cy="464212"/>
            <a:chOff x="3740102" y="2066168"/>
            <a:chExt cx="1257639" cy="547253"/>
          </a:xfrm>
        </p:grpSpPr>
        <p:sp>
          <p:nvSpPr>
            <p:cNvPr id="444" name="Rounded Rectangle 44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5" name="TextBox 444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PPP2CA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P67775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6733706" y="514911"/>
            <a:ext cx="715674" cy="246220"/>
            <a:chOff x="7620676" y="5019399"/>
            <a:chExt cx="862158" cy="350482"/>
          </a:xfrm>
        </p:grpSpPr>
        <p:sp>
          <p:nvSpPr>
            <p:cNvPr id="44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4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6538123" y="1613206"/>
            <a:ext cx="1106841" cy="464212"/>
            <a:chOff x="3740102" y="2066168"/>
            <a:chExt cx="1257639" cy="547253"/>
          </a:xfrm>
        </p:grpSpPr>
        <p:sp>
          <p:nvSpPr>
            <p:cNvPr id="450" name="Rounded Rectangle 44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1" name="TextBox 450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SHP1/PTPN6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P29350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6733706" y="1402737"/>
            <a:ext cx="715674" cy="246220"/>
            <a:chOff x="7620676" y="5019399"/>
            <a:chExt cx="862158" cy="350482"/>
          </a:xfrm>
        </p:grpSpPr>
        <p:sp>
          <p:nvSpPr>
            <p:cNvPr id="45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5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+Y564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5" name="Group 454"/>
          <p:cNvGrpSpPr/>
          <p:nvPr/>
        </p:nvGrpSpPr>
        <p:grpSpPr>
          <a:xfrm>
            <a:off x="6733706" y="1219857"/>
            <a:ext cx="715674" cy="246220"/>
            <a:chOff x="7620676" y="5019399"/>
            <a:chExt cx="862158" cy="350482"/>
          </a:xfrm>
        </p:grpSpPr>
        <p:sp>
          <p:nvSpPr>
            <p:cNvPr id="45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5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+Y536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8" name="Group 457"/>
          <p:cNvGrpSpPr/>
          <p:nvPr/>
        </p:nvGrpSpPr>
        <p:grpSpPr>
          <a:xfrm>
            <a:off x="7905050" y="3083877"/>
            <a:ext cx="1015712" cy="461921"/>
            <a:chOff x="537046" y="349955"/>
            <a:chExt cx="1154094" cy="544552"/>
          </a:xfrm>
        </p:grpSpPr>
        <p:sp>
          <p:nvSpPr>
            <p:cNvPr id="459" name="Rounded Rectangle 45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0" name="Rectangle 45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Pyk2/PTK2B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Q14289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461" name="Straight Arrow Connector 460"/>
          <p:cNvCxnSpPr/>
          <p:nvPr/>
        </p:nvCxnSpPr>
        <p:spPr bwMode="auto">
          <a:xfrm>
            <a:off x="7791008" y="3693188"/>
            <a:ext cx="3781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62" name="Group 461"/>
          <p:cNvGrpSpPr/>
          <p:nvPr/>
        </p:nvGrpSpPr>
        <p:grpSpPr>
          <a:xfrm>
            <a:off x="6733706" y="5512708"/>
            <a:ext cx="715674" cy="246220"/>
            <a:chOff x="7620676" y="5019399"/>
            <a:chExt cx="862158" cy="350482"/>
          </a:xfrm>
        </p:grpSpPr>
        <p:sp>
          <p:nvSpPr>
            <p:cNvPr id="46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6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+Y174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5" name="Group 464"/>
          <p:cNvGrpSpPr/>
          <p:nvPr/>
        </p:nvGrpSpPr>
        <p:grpSpPr>
          <a:xfrm>
            <a:off x="6733706" y="5334945"/>
            <a:ext cx="715674" cy="246221"/>
            <a:chOff x="7592082" y="6000910"/>
            <a:chExt cx="862158" cy="350482"/>
          </a:xfrm>
        </p:grpSpPr>
        <p:sp>
          <p:nvSpPr>
            <p:cNvPr id="46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6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Y160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68" name="Group 467"/>
          <p:cNvGrpSpPr/>
          <p:nvPr/>
        </p:nvGrpSpPr>
        <p:grpSpPr>
          <a:xfrm>
            <a:off x="6733706" y="5178698"/>
            <a:ext cx="715674" cy="246220"/>
            <a:chOff x="7620676" y="5019399"/>
            <a:chExt cx="862158" cy="350482"/>
          </a:xfrm>
        </p:grpSpPr>
        <p:sp>
          <p:nvSpPr>
            <p:cNvPr id="46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70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+Y142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71" name="Straight Arrow Connector 470"/>
          <p:cNvCxnSpPr/>
          <p:nvPr/>
        </p:nvCxnSpPr>
        <p:spPr bwMode="auto">
          <a:xfrm>
            <a:off x="3142545" y="3514046"/>
            <a:ext cx="4016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2" name="Straight Arrow Connector 471"/>
          <p:cNvCxnSpPr/>
          <p:nvPr/>
        </p:nvCxnSpPr>
        <p:spPr bwMode="auto">
          <a:xfrm>
            <a:off x="3142545" y="4641806"/>
            <a:ext cx="4016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3" name="Straight Arrow Connector 472"/>
          <p:cNvCxnSpPr/>
          <p:nvPr/>
        </p:nvCxnSpPr>
        <p:spPr bwMode="auto">
          <a:xfrm>
            <a:off x="3142545" y="5222782"/>
            <a:ext cx="4016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4" name="Straight Arrow Connector 473"/>
          <p:cNvCxnSpPr/>
          <p:nvPr/>
        </p:nvCxnSpPr>
        <p:spPr bwMode="auto">
          <a:xfrm>
            <a:off x="3142545" y="5782902"/>
            <a:ext cx="4016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6" name="Straight Connector 475"/>
          <p:cNvCxnSpPr/>
          <p:nvPr/>
        </p:nvCxnSpPr>
        <p:spPr bwMode="auto">
          <a:xfrm>
            <a:off x="4844337" y="2597842"/>
            <a:ext cx="0" cy="1623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5" name="Straight Arrow Connector 484"/>
          <p:cNvCxnSpPr/>
          <p:nvPr/>
        </p:nvCxnSpPr>
        <p:spPr bwMode="auto">
          <a:xfrm>
            <a:off x="4843700" y="4221397"/>
            <a:ext cx="6876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6" name="Straight Arrow Connector 485"/>
          <p:cNvCxnSpPr/>
          <p:nvPr/>
        </p:nvCxnSpPr>
        <p:spPr bwMode="auto">
          <a:xfrm>
            <a:off x="4843700" y="4042262"/>
            <a:ext cx="6876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7" name="Straight Arrow Connector 486"/>
          <p:cNvCxnSpPr/>
          <p:nvPr/>
        </p:nvCxnSpPr>
        <p:spPr bwMode="auto">
          <a:xfrm>
            <a:off x="4856201" y="3360357"/>
            <a:ext cx="6876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8" name="Straight Arrow Connector 487"/>
          <p:cNvCxnSpPr/>
          <p:nvPr/>
        </p:nvCxnSpPr>
        <p:spPr bwMode="auto">
          <a:xfrm>
            <a:off x="4848730" y="3207584"/>
            <a:ext cx="6876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4" name="Group 493"/>
          <p:cNvGrpSpPr/>
          <p:nvPr/>
        </p:nvGrpSpPr>
        <p:grpSpPr>
          <a:xfrm>
            <a:off x="6538123" y="2400138"/>
            <a:ext cx="1106841" cy="466427"/>
            <a:chOff x="507046" y="2817700"/>
            <a:chExt cx="1257639" cy="549865"/>
          </a:xfrm>
        </p:grpSpPr>
        <p:sp>
          <p:nvSpPr>
            <p:cNvPr id="495" name="Snip Same Side Corner Rectangle 49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6" name="TextBox 49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ER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/ESR1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P03372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6733706" y="2162018"/>
            <a:ext cx="715674" cy="246220"/>
            <a:chOff x="7620676" y="5019399"/>
            <a:chExt cx="862158" cy="350482"/>
          </a:xfrm>
        </p:grpSpPr>
        <p:sp>
          <p:nvSpPr>
            <p:cNvPr id="49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99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+Y537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0" name="Group 499"/>
          <p:cNvGrpSpPr/>
          <p:nvPr/>
        </p:nvGrpSpPr>
        <p:grpSpPr>
          <a:xfrm>
            <a:off x="5196283" y="5737745"/>
            <a:ext cx="1106841" cy="466427"/>
            <a:chOff x="507046" y="3634424"/>
            <a:chExt cx="1257639" cy="549865"/>
          </a:xfrm>
        </p:grpSpPr>
        <p:sp>
          <p:nvSpPr>
            <p:cNvPr id="501" name="Snip Same Side Corner Rectangle 5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2" name="TextBox 50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I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k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 smtClean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P25963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06" name="Group 505"/>
          <p:cNvGrpSpPr/>
          <p:nvPr/>
        </p:nvGrpSpPr>
        <p:grpSpPr>
          <a:xfrm>
            <a:off x="5391866" y="5509565"/>
            <a:ext cx="715674" cy="246221"/>
            <a:chOff x="7630676" y="5324587"/>
            <a:chExt cx="862158" cy="350482"/>
          </a:xfrm>
        </p:grpSpPr>
        <p:sp>
          <p:nvSpPr>
            <p:cNvPr id="50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8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31" name="Group 530"/>
          <p:cNvGrpSpPr/>
          <p:nvPr/>
        </p:nvGrpSpPr>
        <p:grpSpPr>
          <a:xfrm>
            <a:off x="6583687" y="2877559"/>
            <a:ext cx="1015712" cy="688736"/>
            <a:chOff x="6541494" y="2354544"/>
            <a:chExt cx="1015712" cy="688736"/>
          </a:xfrm>
        </p:grpSpPr>
        <p:grpSp>
          <p:nvGrpSpPr>
            <p:cNvPr id="509" name="Group 508"/>
            <p:cNvGrpSpPr/>
            <p:nvPr/>
          </p:nvGrpSpPr>
          <p:grpSpPr>
            <a:xfrm>
              <a:off x="6541494" y="2581359"/>
              <a:ext cx="1015712" cy="461921"/>
              <a:chOff x="537046" y="349955"/>
              <a:chExt cx="1154094" cy="544552"/>
            </a:xfrm>
          </p:grpSpPr>
          <p:sp>
            <p:nvSpPr>
              <p:cNvPr id="510" name="Rounded Rectangle 509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11" name="Rectangle 510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Itk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Q08881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12" name="Group 511"/>
            <p:cNvGrpSpPr/>
            <p:nvPr/>
          </p:nvGrpSpPr>
          <p:grpSpPr>
            <a:xfrm>
              <a:off x="6701590" y="2354544"/>
              <a:ext cx="715674" cy="246220"/>
              <a:chOff x="7620676" y="5019399"/>
              <a:chExt cx="862158" cy="350482"/>
            </a:xfrm>
          </p:grpSpPr>
          <p:sp>
            <p:nvSpPr>
              <p:cNvPr id="51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1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+Y512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30" name="Group 529"/>
          <p:cNvGrpSpPr/>
          <p:nvPr/>
        </p:nvGrpSpPr>
        <p:grpSpPr>
          <a:xfrm>
            <a:off x="6538123" y="3561637"/>
            <a:ext cx="1106841" cy="1046536"/>
            <a:chOff x="6690180" y="3357148"/>
            <a:chExt cx="1106841" cy="1046536"/>
          </a:xfrm>
        </p:grpSpPr>
        <p:grpSp>
          <p:nvGrpSpPr>
            <p:cNvPr id="515" name="Group 514"/>
            <p:cNvGrpSpPr/>
            <p:nvPr/>
          </p:nvGrpSpPr>
          <p:grpSpPr>
            <a:xfrm>
              <a:off x="6690180" y="3937257"/>
              <a:ext cx="1106841" cy="466427"/>
              <a:chOff x="507046" y="3634424"/>
              <a:chExt cx="1257639" cy="549865"/>
            </a:xfrm>
          </p:grpSpPr>
          <p:sp>
            <p:nvSpPr>
              <p:cNvPr id="516" name="Snip Same Side Corner Rectangle 51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17" name="TextBox 516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LCP2/SLP76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Q13094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18" name="Group 517"/>
            <p:cNvGrpSpPr/>
            <p:nvPr/>
          </p:nvGrpSpPr>
          <p:grpSpPr>
            <a:xfrm>
              <a:off x="6890172" y="3721056"/>
              <a:ext cx="715674" cy="246220"/>
              <a:chOff x="7620676" y="5019399"/>
              <a:chExt cx="862158" cy="350482"/>
            </a:xfrm>
          </p:grpSpPr>
          <p:sp>
            <p:nvSpPr>
              <p:cNvPr id="51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2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+Y145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24" name="Group 523"/>
            <p:cNvGrpSpPr/>
            <p:nvPr/>
          </p:nvGrpSpPr>
          <p:grpSpPr>
            <a:xfrm>
              <a:off x="6889511" y="3539446"/>
              <a:ext cx="715674" cy="246220"/>
              <a:chOff x="7620676" y="5019399"/>
              <a:chExt cx="862158" cy="350482"/>
            </a:xfrm>
          </p:grpSpPr>
          <p:sp>
            <p:nvSpPr>
              <p:cNvPr id="52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2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+Y128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27" name="Group 526"/>
            <p:cNvGrpSpPr/>
            <p:nvPr/>
          </p:nvGrpSpPr>
          <p:grpSpPr>
            <a:xfrm>
              <a:off x="6899773" y="3357148"/>
              <a:ext cx="715674" cy="246220"/>
              <a:chOff x="7620676" y="5019399"/>
              <a:chExt cx="862158" cy="350482"/>
            </a:xfrm>
          </p:grpSpPr>
          <p:sp>
            <p:nvSpPr>
              <p:cNvPr id="52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2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+Y113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415" name="Straight Arrow Connector 414"/>
          <p:cNvCxnSpPr/>
          <p:nvPr/>
        </p:nvCxnSpPr>
        <p:spPr bwMode="auto">
          <a:xfrm>
            <a:off x="5087769" y="3648633"/>
            <a:ext cx="20189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>
            <a:off x="4715063" y="1916054"/>
            <a:ext cx="173721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>
            <a:off x="6452278" y="645401"/>
            <a:ext cx="13910" cy="49986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5" name="Straight Arrow Connector 474"/>
          <p:cNvCxnSpPr/>
          <p:nvPr/>
        </p:nvCxnSpPr>
        <p:spPr bwMode="auto">
          <a:xfrm>
            <a:off x="6452278" y="654143"/>
            <a:ext cx="3860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7" name="Straight Arrow Connector 476"/>
          <p:cNvCxnSpPr/>
          <p:nvPr/>
        </p:nvCxnSpPr>
        <p:spPr bwMode="auto">
          <a:xfrm>
            <a:off x="6466288" y="1343218"/>
            <a:ext cx="3860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8" name="Straight Arrow Connector 477"/>
          <p:cNvCxnSpPr/>
          <p:nvPr/>
        </p:nvCxnSpPr>
        <p:spPr bwMode="auto">
          <a:xfrm>
            <a:off x="6466288" y="1526098"/>
            <a:ext cx="3860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9" name="Straight Arrow Connector 478"/>
          <p:cNvCxnSpPr/>
          <p:nvPr/>
        </p:nvCxnSpPr>
        <p:spPr bwMode="auto">
          <a:xfrm>
            <a:off x="6466288" y="2285477"/>
            <a:ext cx="3860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0" name="Straight Arrow Connector 479"/>
          <p:cNvCxnSpPr/>
          <p:nvPr/>
        </p:nvCxnSpPr>
        <p:spPr bwMode="auto">
          <a:xfrm>
            <a:off x="6466694" y="3001142"/>
            <a:ext cx="3860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2" name="Straight Arrow Connector 481"/>
          <p:cNvCxnSpPr/>
          <p:nvPr/>
        </p:nvCxnSpPr>
        <p:spPr bwMode="auto">
          <a:xfrm>
            <a:off x="6456534" y="3690931"/>
            <a:ext cx="3860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9" name="Straight Arrow Connector 488"/>
          <p:cNvCxnSpPr/>
          <p:nvPr/>
        </p:nvCxnSpPr>
        <p:spPr bwMode="auto">
          <a:xfrm>
            <a:off x="6467037" y="3855297"/>
            <a:ext cx="3860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0" name="Straight Arrow Connector 489"/>
          <p:cNvCxnSpPr/>
          <p:nvPr/>
        </p:nvCxnSpPr>
        <p:spPr bwMode="auto">
          <a:xfrm>
            <a:off x="6466847" y="4057079"/>
            <a:ext cx="3860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2" name="Straight Arrow Connector 491"/>
          <p:cNvCxnSpPr/>
          <p:nvPr/>
        </p:nvCxnSpPr>
        <p:spPr bwMode="auto">
          <a:xfrm>
            <a:off x="6467037" y="5287887"/>
            <a:ext cx="3860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3" name="Straight Arrow Connector 492"/>
          <p:cNvCxnSpPr/>
          <p:nvPr/>
        </p:nvCxnSpPr>
        <p:spPr bwMode="auto">
          <a:xfrm>
            <a:off x="6471937" y="5644005"/>
            <a:ext cx="3860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3" name="Straight Arrow Connector 502"/>
          <p:cNvCxnSpPr/>
          <p:nvPr/>
        </p:nvCxnSpPr>
        <p:spPr bwMode="auto">
          <a:xfrm>
            <a:off x="7675444" y="643983"/>
            <a:ext cx="4868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0" name="Elbow Connector 179"/>
          <p:cNvCxnSpPr/>
          <p:nvPr/>
        </p:nvCxnSpPr>
        <p:spPr bwMode="auto">
          <a:xfrm rot="5400000" flipH="1" flipV="1">
            <a:off x="6310808" y="771352"/>
            <a:ext cx="1506106" cy="1223166"/>
          </a:xfrm>
          <a:prstGeom prst="bentConnector3">
            <a:avLst>
              <a:gd name="adj1" fmla="val 8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4" name="Straight Arrow Connector 503"/>
          <p:cNvCxnSpPr/>
          <p:nvPr/>
        </p:nvCxnSpPr>
        <p:spPr bwMode="auto">
          <a:xfrm>
            <a:off x="7675444" y="821793"/>
            <a:ext cx="4937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22" name="Group 521"/>
          <p:cNvGrpSpPr/>
          <p:nvPr/>
        </p:nvGrpSpPr>
        <p:grpSpPr>
          <a:xfrm>
            <a:off x="8070036" y="4766039"/>
            <a:ext cx="715674" cy="246221"/>
            <a:chOff x="7592082" y="6000910"/>
            <a:chExt cx="862158" cy="350482"/>
          </a:xfrm>
        </p:grpSpPr>
        <p:sp>
          <p:nvSpPr>
            <p:cNvPr id="52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Y171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33" name="Group 532"/>
          <p:cNvGrpSpPr/>
          <p:nvPr/>
        </p:nvGrpSpPr>
        <p:grpSpPr>
          <a:xfrm>
            <a:off x="7861586" y="5566327"/>
            <a:ext cx="1106841" cy="466427"/>
            <a:chOff x="507046" y="3634424"/>
            <a:chExt cx="1257639" cy="549865"/>
          </a:xfrm>
        </p:grpSpPr>
        <p:sp>
          <p:nvSpPr>
            <p:cNvPr id="534" name="Snip Same Side Corner Rectangle 5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35" name="TextBox 5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TyroBP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O43914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36" name="Straight Arrow Connector 535"/>
          <p:cNvCxnSpPr/>
          <p:nvPr/>
        </p:nvCxnSpPr>
        <p:spPr bwMode="auto">
          <a:xfrm>
            <a:off x="7672124" y="2125828"/>
            <a:ext cx="48152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7" name="Straight Arrow Connector 536"/>
          <p:cNvCxnSpPr/>
          <p:nvPr/>
        </p:nvCxnSpPr>
        <p:spPr bwMode="auto">
          <a:xfrm>
            <a:off x="7675444" y="2278228"/>
            <a:ext cx="4883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flipV="1">
            <a:off x="7672124" y="2125350"/>
            <a:ext cx="0" cy="16012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2" name="Elbow Connector 191"/>
          <p:cNvCxnSpPr/>
          <p:nvPr/>
        </p:nvCxnSpPr>
        <p:spPr bwMode="auto">
          <a:xfrm rot="16200000" flipH="1">
            <a:off x="3475076" y="3554682"/>
            <a:ext cx="3189825" cy="943134"/>
          </a:xfrm>
          <a:prstGeom prst="bentConnector3">
            <a:avLst>
              <a:gd name="adj1" fmla="val 10000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9" name="Straight Arrow Connector 198"/>
          <p:cNvCxnSpPr/>
          <p:nvPr/>
        </p:nvCxnSpPr>
        <p:spPr bwMode="auto">
          <a:xfrm>
            <a:off x="4603809" y="4948919"/>
            <a:ext cx="9275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5" name="Straight Arrow Connector 304"/>
          <p:cNvCxnSpPr/>
          <p:nvPr/>
        </p:nvCxnSpPr>
        <p:spPr bwMode="auto">
          <a:xfrm>
            <a:off x="4952844" y="6307716"/>
            <a:ext cx="2722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8" name="Straight Connector 537"/>
          <p:cNvCxnSpPr/>
          <p:nvPr/>
        </p:nvCxnSpPr>
        <p:spPr bwMode="auto">
          <a:xfrm flipV="1">
            <a:off x="6321168" y="4898571"/>
            <a:ext cx="0" cy="140540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9" name="Straight Arrow Connector 538"/>
          <p:cNvCxnSpPr/>
          <p:nvPr/>
        </p:nvCxnSpPr>
        <p:spPr bwMode="auto">
          <a:xfrm>
            <a:off x="6306063" y="4899776"/>
            <a:ext cx="312750" cy="6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0" name="Straight Connector 539"/>
          <p:cNvCxnSpPr/>
          <p:nvPr/>
        </p:nvCxnSpPr>
        <p:spPr bwMode="auto">
          <a:xfrm flipV="1">
            <a:off x="7666932" y="2642236"/>
            <a:ext cx="0" cy="3651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1" name="Straight Arrow Connector 540"/>
          <p:cNvCxnSpPr/>
          <p:nvPr/>
        </p:nvCxnSpPr>
        <p:spPr bwMode="auto">
          <a:xfrm>
            <a:off x="7646619" y="2652396"/>
            <a:ext cx="312750" cy="6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2" name="Straight Arrow Connector 541"/>
          <p:cNvCxnSpPr/>
          <p:nvPr/>
        </p:nvCxnSpPr>
        <p:spPr bwMode="auto">
          <a:xfrm>
            <a:off x="7796965" y="3865457"/>
            <a:ext cx="3781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3" name="Straight Arrow Connector 542"/>
          <p:cNvCxnSpPr/>
          <p:nvPr/>
        </p:nvCxnSpPr>
        <p:spPr bwMode="auto">
          <a:xfrm>
            <a:off x="7807125" y="4028017"/>
            <a:ext cx="3781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4" name="Straight Arrow Connector 543"/>
          <p:cNvCxnSpPr/>
          <p:nvPr/>
        </p:nvCxnSpPr>
        <p:spPr bwMode="auto">
          <a:xfrm>
            <a:off x="7786805" y="4899695"/>
            <a:ext cx="3781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5" name="Straight Arrow Connector 544"/>
          <p:cNvCxnSpPr/>
          <p:nvPr/>
        </p:nvCxnSpPr>
        <p:spPr bwMode="auto">
          <a:xfrm>
            <a:off x="7767639" y="5807111"/>
            <a:ext cx="2046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6" name="Straight Arrow Connector 545"/>
          <p:cNvCxnSpPr/>
          <p:nvPr/>
        </p:nvCxnSpPr>
        <p:spPr bwMode="auto">
          <a:xfrm flipH="1">
            <a:off x="7554468" y="4905446"/>
            <a:ext cx="2046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7" name="Straight Arrow Connector 546"/>
          <p:cNvCxnSpPr/>
          <p:nvPr/>
        </p:nvCxnSpPr>
        <p:spPr bwMode="auto">
          <a:xfrm flipH="1">
            <a:off x="7297278" y="5467302"/>
            <a:ext cx="4617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9" name="Elbow Connector 218"/>
          <p:cNvCxnSpPr/>
          <p:nvPr/>
        </p:nvCxnSpPr>
        <p:spPr bwMode="auto">
          <a:xfrm>
            <a:off x="4843702" y="4221398"/>
            <a:ext cx="2939462" cy="2199722"/>
          </a:xfrm>
          <a:prstGeom prst="bentConnector3">
            <a:avLst>
              <a:gd name="adj1" fmla="val -11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8" name="Straight Connector 237"/>
          <p:cNvCxnSpPr/>
          <p:nvPr/>
        </p:nvCxnSpPr>
        <p:spPr bwMode="auto">
          <a:xfrm flipV="1">
            <a:off x="7773724" y="1575237"/>
            <a:ext cx="0" cy="48458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8" name="Straight Arrow Connector 547"/>
          <p:cNvCxnSpPr/>
          <p:nvPr/>
        </p:nvCxnSpPr>
        <p:spPr bwMode="auto">
          <a:xfrm>
            <a:off x="7770285" y="1575237"/>
            <a:ext cx="3781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9" name="Straight Arrow Connector 548"/>
          <p:cNvCxnSpPr/>
          <p:nvPr/>
        </p:nvCxnSpPr>
        <p:spPr bwMode="auto">
          <a:xfrm>
            <a:off x="7779396" y="1740065"/>
            <a:ext cx="3781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0" name="Straight Arrow Connector 549"/>
          <p:cNvCxnSpPr/>
          <p:nvPr/>
        </p:nvCxnSpPr>
        <p:spPr bwMode="auto">
          <a:xfrm>
            <a:off x="7779396" y="1911447"/>
            <a:ext cx="3781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1" name="Straight Arrow Connector 550"/>
          <p:cNvCxnSpPr/>
          <p:nvPr/>
        </p:nvCxnSpPr>
        <p:spPr bwMode="auto">
          <a:xfrm>
            <a:off x="7775081" y="3325659"/>
            <a:ext cx="2046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" name="Elbow Connector 3"/>
          <p:cNvCxnSpPr/>
          <p:nvPr/>
        </p:nvCxnSpPr>
        <p:spPr bwMode="auto">
          <a:xfrm rot="10800000">
            <a:off x="4267141" y="2173401"/>
            <a:ext cx="321120" cy="257936"/>
          </a:xfrm>
          <a:prstGeom prst="bentConnector3">
            <a:avLst>
              <a:gd name="adj1" fmla="val -378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3499</TotalTime>
  <Words>195</Words>
  <Application>Microsoft Macintosh PowerPoint</Application>
  <PresentationFormat>On-screen Show (4:3)</PresentationFormat>
  <Paragraphs>132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147</cp:revision>
  <dcterms:created xsi:type="dcterms:W3CDTF">2014-02-16T01:31:59Z</dcterms:created>
  <dcterms:modified xsi:type="dcterms:W3CDTF">2016-03-15T21:45:49Z</dcterms:modified>
</cp:coreProperties>
</file>