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783F"/>
    <a:srgbClr val="969600"/>
    <a:srgbClr val="AB743D"/>
    <a:srgbClr val="00C100"/>
    <a:srgbClr val="8EB8D8"/>
    <a:srgbClr val="FFF777"/>
    <a:srgbClr val="90B1D0"/>
    <a:srgbClr val="00AD00"/>
    <a:srgbClr val="A5ADCB"/>
    <a:srgbClr val="7298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5204" autoAdjust="0"/>
  </p:normalViewPr>
  <p:slideViewPr>
    <p:cSldViewPr snapToGrid="0" snapToObjects="1">
      <p:cViewPr>
        <p:scale>
          <a:sx n="155" d="100"/>
          <a:sy n="155" d="100"/>
        </p:scale>
        <p:origin x="-1128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20D56B-A505-C640-8F5D-AC75D241F912}" type="datetimeFigureOut">
              <a:rPr lang="en-US" smtClean="0"/>
              <a:t>16-04-11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3C871E-0EB4-E841-9A20-A2165F11E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351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</a:t>
            </a:r>
            <a:r>
              <a:rPr lang="en-US" baseline="0" dirty="0" smtClean="0"/>
              <a:t> interactions are shown for the full-length APP and the soluble intracellular domain (AICD) released following cleavage. Cleavage of the receptor is </a:t>
            </a:r>
            <a:r>
              <a:rPr lang="en-US" baseline="0" smtClean="0"/>
              <a:t>considered activation.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C871E-0EB4-E841-9A20-A2165F11E14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30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225745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58733" y="104506"/>
            <a:ext cx="468363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Amyloid Beta (A4) Precursor Protein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942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P05067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199893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Veronique LeBlanc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grpSp>
        <p:nvGrpSpPr>
          <p:cNvPr id="214" name="Group 213"/>
          <p:cNvGrpSpPr/>
          <p:nvPr/>
        </p:nvGrpSpPr>
        <p:grpSpPr>
          <a:xfrm>
            <a:off x="3976921" y="3640376"/>
            <a:ext cx="1106841" cy="466427"/>
            <a:chOff x="507046" y="3634424"/>
            <a:chExt cx="1257639" cy="549865"/>
          </a:xfrm>
        </p:grpSpPr>
        <p:sp>
          <p:nvSpPr>
            <p:cNvPr id="230" name="Snip Same Side Corner Rectangle 22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43" name="TextBox 242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APP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P05067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56" name="Group 255"/>
          <p:cNvGrpSpPr/>
          <p:nvPr/>
        </p:nvGrpSpPr>
        <p:grpSpPr>
          <a:xfrm>
            <a:off x="4172504" y="3421808"/>
            <a:ext cx="715674" cy="246221"/>
            <a:chOff x="7592082" y="6020192"/>
            <a:chExt cx="862158" cy="350482"/>
          </a:xfrm>
        </p:grpSpPr>
        <p:sp>
          <p:nvSpPr>
            <p:cNvPr id="25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58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Y757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59" name="Group 258"/>
          <p:cNvGrpSpPr/>
          <p:nvPr/>
        </p:nvGrpSpPr>
        <p:grpSpPr>
          <a:xfrm>
            <a:off x="4172504" y="3239917"/>
            <a:ext cx="715674" cy="246221"/>
            <a:chOff x="7592082" y="6020192"/>
            <a:chExt cx="862158" cy="350482"/>
          </a:xfrm>
        </p:grpSpPr>
        <p:sp>
          <p:nvSpPr>
            <p:cNvPr id="260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62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T743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82" name="Group 281"/>
          <p:cNvGrpSpPr/>
          <p:nvPr/>
        </p:nvGrpSpPr>
        <p:grpSpPr>
          <a:xfrm>
            <a:off x="4172504" y="3059028"/>
            <a:ext cx="715674" cy="246221"/>
            <a:chOff x="7592082" y="6020192"/>
            <a:chExt cx="862158" cy="350482"/>
          </a:xfrm>
        </p:grpSpPr>
        <p:sp>
          <p:nvSpPr>
            <p:cNvPr id="286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87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S730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88" name="Group 287"/>
          <p:cNvGrpSpPr/>
          <p:nvPr/>
        </p:nvGrpSpPr>
        <p:grpSpPr>
          <a:xfrm>
            <a:off x="4172504" y="2872867"/>
            <a:ext cx="715674" cy="246221"/>
            <a:chOff x="7592082" y="6020192"/>
            <a:chExt cx="862158" cy="350482"/>
          </a:xfrm>
        </p:grpSpPr>
        <p:sp>
          <p:nvSpPr>
            <p:cNvPr id="289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90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T729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91" name="Group 290"/>
          <p:cNvGrpSpPr/>
          <p:nvPr/>
        </p:nvGrpSpPr>
        <p:grpSpPr>
          <a:xfrm>
            <a:off x="2755910" y="3361292"/>
            <a:ext cx="1015712" cy="461921"/>
            <a:chOff x="537046" y="349955"/>
            <a:chExt cx="1154094" cy="544552"/>
          </a:xfrm>
        </p:grpSpPr>
        <p:sp>
          <p:nvSpPr>
            <p:cNvPr id="292" name="Rounded Rectangle 291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93" name="Rectangle 292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Src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P12931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294" name="Group 293"/>
          <p:cNvGrpSpPr/>
          <p:nvPr/>
        </p:nvGrpSpPr>
        <p:grpSpPr>
          <a:xfrm>
            <a:off x="2755910" y="2876531"/>
            <a:ext cx="1015712" cy="461921"/>
            <a:chOff x="537046" y="349955"/>
            <a:chExt cx="1154094" cy="544552"/>
          </a:xfrm>
        </p:grpSpPr>
        <p:sp>
          <p:nvSpPr>
            <p:cNvPr id="295" name="Rounded Rectangle 294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96" name="Rectangle 295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Fyn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P06241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297" name="Group 296"/>
          <p:cNvGrpSpPr/>
          <p:nvPr/>
        </p:nvGrpSpPr>
        <p:grpSpPr>
          <a:xfrm>
            <a:off x="2755910" y="2391770"/>
            <a:ext cx="1015712" cy="461921"/>
            <a:chOff x="537046" y="349955"/>
            <a:chExt cx="1154094" cy="544552"/>
          </a:xfrm>
        </p:grpSpPr>
        <p:sp>
          <p:nvSpPr>
            <p:cNvPr id="298" name="Rounded Rectangle 297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99" name="Rectangle 298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Abl1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P00519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300" name="Group 299"/>
          <p:cNvGrpSpPr/>
          <p:nvPr/>
        </p:nvGrpSpPr>
        <p:grpSpPr>
          <a:xfrm>
            <a:off x="2593703" y="1840611"/>
            <a:ext cx="1340126" cy="445087"/>
            <a:chOff x="371271" y="1139280"/>
            <a:chExt cx="1522707" cy="524707"/>
          </a:xfrm>
        </p:grpSpPr>
        <p:sp>
          <p:nvSpPr>
            <p:cNvPr id="301" name="Rounded Rectangle 300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02" name="Rectangle 301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MAPK10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P53779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06" name="Group 305"/>
          <p:cNvGrpSpPr/>
          <p:nvPr/>
        </p:nvGrpSpPr>
        <p:grpSpPr>
          <a:xfrm>
            <a:off x="2593703" y="1372684"/>
            <a:ext cx="1340126" cy="445087"/>
            <a:chOff x="371271" y="1139280"/>
            <a:chExt cx="1522707" cy="524707"/>
          </a:xfrm>
        </p:grpSpPr>
        <p:sp>
          <p:nvSpPr>
            <p:cNvPr id="307" name="Rounded Rectangle 306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08" name="Rectangle 307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MAPK9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P45984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09" name="Group 308"/>
          <p:cNvGrpSpPr/>
          <p:nvPr/>
        </p:nvGrpSpPr>
        <p:grpSpPr>
          <a:xfrm>
            <a:off x="2593703" y="896328"/>
            <a:ext cx="1340126" cy="445087"/>
            <a:chOff x="371271" y="1139280"/>
            <a:chExt cx="1522707" cy="524707"/>
          </a:xfrm>
        </p:grpSpPr>
        <p:sp>
          <p:nvSpPr>
            <p:cNvPr id="310" name="Rounded Rectangle 309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11" name="Rectangle 310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MAPK8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P45983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12" name="Group 311"/>
          <p:cNvGrpSpPr/>
          <p:nvPr/>
        </p:nvGrpSpPr>
        <p:grpSpPr>
          <a:xfrm>
            <a:off x="3874770" y="2266630"/>
            <a:ext cx="1340126" cy="445087"/>
            <a:chOff x="371271" y="1139280"/>
            <a:chExt cx="1522707" cy="524707"/>
          </a:xfrm>
        </p:grpSpPr>
        <p:sp>
          <p:nvSpPr>
            <p:cNvPr id="313" name="Rounded Rectangle 312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14" name="Rectangle 313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GSK3B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P49841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15" name="Group 314"/>
          <p:cNvGrpSpPr/>
          <p:nvPr/>
        </p:nvGrpSpPr>
        <p:grpSpPr>
          <a:xfrm>
            <a:off x="3874770" y="1798703"/>
            <a:ext cx="1340126" cy="445087"/>
            <a:chOff x="371271" y="1139280"/>
            <a:chExt cx="1522707" cy="524707"/>
          </a:xfrm>
        </p:grpSpPr>
        <p:sp>
          <p:nvSpPr>
            <p:cNvPr id="316" name="Rounded Rectangle 315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17" name="Rectangle 316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CDK1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P06493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18" name="Group 317"/>
          <p:cNvGrpSpPr/>
          <p:nvPr/>
        </p:nvGrpSpPr>
        <p:grpSpPr>
          <a:xfrm>
            <a:off x="3874770" y="1322347"/>
            <a:ext cx="1340126" cy="445087"/>
            <a:chOff x="371271" y="1139280"/>
            <a:chExt cx="1522707" cy="524707"/>
          </a:xfrm>
        </p:grpSpPr>
        <p:sp>
          <p:nvSpPr>
            <p:cNvPr id="319" name="Rounded Rectangle 318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20" name="Rectangle 319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PRKCA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P17252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21" name="Group 320"/>
          <p:cNvGrpSpPr/>
          <p:nvPr/>
        </p:nvGrpSpPr>
        <p:grpSpPr>
          <a:xfrm>
            <a:off x="3860278" y="839834"/>
            <a:ext cx="1340126" cy="445087"/>
            <a:chOff x="371271" y="1139280"/>
            <a:chExt cx="1522707" cy="524707"/>
          </a:xfrm>
        </p:grpSpPr>
        <p:sp>
          <p:nvSpPr>
            <p:cNvPr id="322" name="Rounded Rectangle 321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23" name="Rectangle 322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CAMK2A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Q9UQM7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324" name="Elbow Connector 323"/>
          <p:cNvCxnSpPr/>
          <p:nvPr/>
        </p:nvCxnSpPr>
        <p:spPr bwMode="auto">
          <a:xfrm>
            <a:off x="3734915" y="2557863"/>
            <a:ext cx="540000" cy="1008000"/>
          </a:xfrm>
          <a:prstGeom prst="bentConnector3">
            <a:avLst>
              <a:gd name="adj1" fmla="val 17074"/>
            </a:avLst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25" name="Elbow Connector 324"/>
          <p:cNvCxnSpPr/>
          <p:nvPr/>
        </p:nvCxnSpPr>
        <p:spPr bwMode="auto">
          <a:xfrm>
            <a:off x="3739033" y="3082492"/>
            <a:ext cx="74053" cy="3"/>
          </a:xfrm>
          <a:prstGeom prst="bentConnector3">
            <a:avLst>
              <a:gd name="adj1" fmla="val 101450"/>
            </a:avLst>
          </a:prstGeom>
          <a:ln w="28575" cmpd="sng">
            <a:solidFill>
              <a:srgbClr val="8EB8D8"/>
            </a:solidFill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26" name="Elbow Connector 325"/>
          <p:cNvCxnSpPr/>
          <p:nvPr/>
        </p:nvCxnSpPr>
        <p:spPr bwMode="auto">
          <a:xfrm>
            <a:off x="3764433" y="3552392"/>
            <a:ext cx="74053" cy="3"/>
          </a:xfrm>
          <a:prstGeom prst="bentConnector3">
            <a:avLst>
              <a:gd name="adj1" fmla="val 101450"/>
            </a:avLst>
          </a:prstGeom>
          <a:ln w="28575" cmpd="sng">
            <a:solidFill>
              <a:srgbClr val="8EB8D8"/>
            </a:solidFill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27" name="Elbow Connector 326"/>
          <p:cNvCxnSpPr/>
          <p:nvPr/>
        </p:nvCxnSpPr>
        <p:spPr bwMode="auto">
          <a:xfrm>
            <a:off x="3734915" y="1084527"/>
            <a:ext cx="540000" cy="2268000"/>
          </a:xfrm>
          <a:prstGeom prst="bentConnector3">
            <a:avLst>
              <a:gd name="adj1" fmla="val 38241"/>
            </a:avLst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28" name="Elbow Connector 327"/>
          <p:cNvCxnSpPr/>
          <p:nvPr/>
        </p:nvCxnSpPr>
        <p:spPr bwMode="auto">
          <a:xfrm flipV="1">
            <a:off x="3733521" y="1560310"/>
            <a:ext cx="216000" cy="13477"/>
          </a:xfrm>
          <a:prstGeom prst="bentConnector3">
            <a:avLst>
              <a:gd name="adj1" fmla="val 93566"/>
            </a:avLst>
          </a:prstGeom>
          <a:ln w="28575" cmpd="sng">
            <a:solidFill>
              <a:srgbClr val="8EB8D8"/>
            </a:solidFill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29" name="Elbow Connector 328"/>
          <p:cNvCxnSpPr/>
          <p:nvPr/>
        </p:nvCxnSpPr>
        <p:spPr bwMode="auto">
          <a:xfrm flipV="1">
            <a:off x="3733521" y="2030210"/>
            <a:ext cx="216000" cy="13477"/>
          </a:xfrm>
          <a:prstGeom prst="bentConnector3">
            <a:avLst>
              <a:gd name="adj1" fmla="val 93566"/>
            </a:avLst>
          </a:prstGeom>
          <a:ln w="28575" cmpd="sng">
            <a:solidFill>
              <a:srgbClr val="8EB8D8"/>
            </a:solidFill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31" name="Elbow Connector 330"/>
          <p:cNvCxnSpPr/>
          <p:nvPr/>
        </p:nvCxnSpPr>
        <p:spPr bwMode="auto">
          <a:xfrm>
            <a:off x="3954933" y="2041092"/>
            <a:ext cx="74053" cy="3"/>
          </a:xfrm>
          <a:prstGeom prst="bentConnector3">
            <a:avLst>
              <a:gd name="adj1" fmla="val 101450"/>
            </a:avLst>
          </a:prstGeom>
          <a:ln w="28575" cmpd="sng">
            <a:solidFill>
              <a:srgbClr val="8EB8D8"/>
            </a:solidFill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32" name="Elbow Connector 331"/>
          <p:cNvCxnSpPr/>
          <p:nvPr/>
        </p:nvCxnSpPr>
        <p:spPr bwMode="auto">
          <a:xfrm>
            <a:off x="3954933" y="2485592"/>
            <a:ext cx="74053" cy="3"/>
          </a:xfrm>
          <a:prstGeom prst="bentConnector3">
            <a:avLst>
              <a:gd name="adj1" fmla="val 101450"/>
            </a:avLst>
          </a:prstGeom>
          <a:ln w="28575" cmpd="sng">
            <a:solidFill>
              <a:srgbClr val="8EB8D8"/>
            </a:solidFill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34" name="Elbow Connector 333"/>
          <p:cNvCxnSpPr/>
          <p:nvPr/>
        </p:nvCxnSpPr>
        <p:spPr bwMode="auto">
          <a:xfrm flipH="1">
            <a:off x="4811978" y="1045463"/>
            <a:ext cx="216000" cy="1937815"/>
          </a:xfrm>
          <a:prstGeom prst="bentConnector3">
            <a:avLst>
              <a:gd name="adj1" fmla="val -73216"/>
            </a:avLst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35" name="Elbow Connector 334"/>
          <p:cNvCxnSpPr/>
          <p:nvPr/>
        </p:nvCxnSpPr>
        <p:spPr bwMode="auto">
          <a:xfrm flipH="1">
            <a:off x="4826503" y="1491051"/>
            <a:ext cx="216000" cy="1692000"/>
          </a:xfrm>
          <a:prstGeom prst="bentConnector3">
            <a:avLst>
              <a:gd name="adj1" fmla="val -26179"/>
            </a:avLst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336" name="Group 335"/>
          <p:cNvGrpSpPr/>
          <p:nvPr/>
        </p:nvGrpSpPr>
        <p:grpSpPr>
          <a:xfrm>
            <a:off x="5416127" y="2900520"/>
            <a:ext cx="1106841" cy="466427"/>
            <a:chOff x="507046" y="3634424"/>
            <a:chExt cx="1257639" cy="549865"/>
          </a:xfrm>
        </p:grpSpPr>
        <p:sp>
          <p:nvSpPr>
            <p:cNvPr id="337" name="Snip Same Side Corner Rectangle 33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38" name="TextBox 337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APBB1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O00213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48" name="Group 347"/>
          <p:cNvGrpSpPr/>
          <p:nvPr/>
        </p:nvGrpSpPr>
        <p:grpSpPr>
          <a:xfrm>
            <a:off x="8017980" y="673149"/>
            <a:ext cx="1106841" cy="466427"/>
            <a:chOff x="507046" y="3634424"/>
            <a:chExt cx="1257639" cy="549865"/>
          </a:xfrm>
        </p:grpSpPr>
        <p:sp>
          <p:nvSpPr>
            <p:cNvPr id="349" name="Snip Same Side Corner Rectangle 34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50" name="TextBox 349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MED12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Q93074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51" name="Group 350"/>
          <p:cNvGrpSpPr/>
          <p:nvPr/>
        </p:nvGrpSpPr>
        <p:grpSpPr>
          <a:xfrm>
            <a:off x="8017980" y="1241866"/>
            <a:ext cx="1106841" cy="466427"/>
            <a:chOff x="507046" y="3634424"/>
            <a:chExt cx="1257639" cy="549865"/>
          </a:xfrm>
        </p:grpSpPr>
        <p:sp>
          <p:nvSpPr>
            <p:cNvPr id="352" name="Snip Same Side Corner Rectangle 35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53" name="TextBox 352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KAT5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Q92993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54" name="Group 353"/>
          <p:cNvGrpSpPr/>
          <p:nvPr/>
        </p:nvGrpSpPr>
        <p:grpSpPr>
          <a:xfrm>
            <a:off x="5416127" y="2018320"/>
            <a:ext cx="1106841" cy="466427"/>
            <a:chOff x="507046" y="3634424"/>
            <a:chExt cx="1257639" cy="549865"/>
          </a:xfrm>
        </p:grpSpPr>
        <p:sp>
          <p:nvSpPr>
            <p:cNvPr id="355" name="Snip Same Side Corner Rectangle 35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56" name="TextBox 35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APBB2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Q92870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57" name="Group 356"/>
          <p:cNvGrpSpPr/>
          <p:nvPr/>
        </p:nvGrpSpPr>
        <p:grpSpPr>
          <a:xfrm>
            <a:off x="5426484" y="1154448"/>
            <a:ext cx="1106841" cy="466427"/>
            <a:chOff x="507046" y="3634424"/>
            <a:chExt cx="1257639" cy="549865"/>
          </a:xfrm>
        </p:grpSpPr>
        <p:sp>
          <p:nvSpPr>
            <p:cNvPr id="358" name="Snip Same Side Corner Rectangle 35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59" name="TextBox 358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APBB3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O95704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60" name="Group 359"/>
          <p:cNvGrpSpPr/>
          <p:nvPr/>
        </p:nvGrpSpPr>
        <p:grpSpPr>
          <a:xfrm>
            <a:off x="1387998" y="3348202"/>
            <a:ext cx="1106841" cy="466427"/>
            <a:chOff x="507046" y="3634424"/>
            <a:chExt cx="1257639" cy="549865"/>
          </a:xfrm>
        </p:grpSpPr>
        <p:sp>
          <p:nvSpPr>
            <p:cNvPr id="361" name="Snip Same Side Corner Rectangle 36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62" name="TextBox 361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PSEN1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P49768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63" name="Group 362"/>
          <p:cNvGrpSpPr/>
          <p:nvPr/>
        </p:nvGrpSpPr>
        <p:grpSpPr>
          <a:xfrm>
            <a:off x="1387998" y="2814421"/>
            <a:ext cx="1106841" cy="466427"/>
            <a:chOff x="507046" y="3634424"/>
            <a:chExt cx="1257639" cy="549865"/>
          </a:xfrm>
        </p:grpSpPr>
        <p:sp>
          <p:nvSpPr>
            <p:cNvPr id="364" name="Snip Same Side Corner Rectangle 36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65" name="TextBox 36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PSEN2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P49810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66" name="Group 365"/>
          <p:cNvGrpSpPr/>
          <p:nvPr/>
        </p:nvGrpSpPr>
        <p:grpSpPr>
          <a:xfrm>
            <a:off x="1387758" y="1735395"/>
            <a:ext cx="1106841" cy="466427"/>
            <a:chOff x="507046" y="3634424"/>
            <a:chExt cx="1257639" cy="549865"/>
          </a:xfrm>
        </p:grpSpPr>
        <p:sp>
          <p:nvSpPr>
            <p:cNvPr id="367" name="Snip Same Side Corner Rectangle 36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68" name="TextBox 367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PITRM1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Q5JRX3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69" name="Group 368"/>
          <p:cNvGrpSpPr/>
          <p:nvPr/>
        </p:nvGrpSpPr>
        <p:grpSpPr>
          <a:xfrm>
            <a:off x="5409806" y="4370818"/>
            <a:ext cx="1106841" cy="466427"/>
            <a:chOff x="507046" y="4525112"/>
            <a:chExt cx="1257639" cy="549865"/>
          </a:xfrm>
        </p:grpSpPr>
        <p:sp>
          <p:nvSpPr>
            <p:cNvPr id="370" name="Snip Same Side Corner Rectangle 369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71" name="TextBox 370"/>
            <p:cNvSpPr txBox="1"/>
            <p:nvPr/>
          </p:nvSpPr>
          <p:spPr>
            <a:xfrm>
              <a:off x="507046" y="45304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PRSS3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P35030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grpSp>
        <p:nvGrpSpPr>
          <p:cNvPr id="372" name="Group 371"/>
          <p:cNvGrpSpPr/>
          <p:nvPr/>
        </p:nvGrpSpPr>
        <p:grpSpPr>
          <a:xfrm>
            <a:off x="1386870" y="1197747"/>
            <a:ext cx="1106841" cy="466427"/>
            <a:chOff x="507046" y="3634424"/>
            <a:chExt cx="1257639" cy="549865"/>
          </a:xfrm>
        </p:grpSpPr>
        <p:sp>
          <p:nvSpPr>
            <p:cNvPr id="373" name="Snip Same Side Corner Rectangle 37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74" name="TextBox 373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CASP6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P55212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75" name="Group 374"/>
          <p:cNvGrpSpPr/>
          <p:nvPr/>
        </p:nvGrpSpPr>
        <p:grpSpPr>
          <a:xfrm>
            <a:off x="2733230" y="5168703"/>
            <a:ext cx="1106841" cy="466427"/>
            <a:chOff x="507046" y="3634424"/>
            <a:chExt cx="1257639" cy="549865"/>
          </a:xfrm>
        </p:grpSpPr>
        <p:sp>
          <p:nvSpPr>
            <p:cNvPr id="376" name="Snip Same Side Corner Rectangle 37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77" name="TextBox 376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APBA2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Q99767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78" name="Group 377"/>
          <p:cNvGrpSpPr/>
          <p:nvPr/>
        </p:nvGrpSpPr>
        <p:grpSpPr>
          <a:xfrm>
            <a:off x="2733230" y="4647513"/>
            <a:ext cx="1106841" cy="466427"/>
            <a:chOff x="507046" y="3634424"/>
            <a:chExt cx="1257639" cy="549865"/>
          </a:xfrm>
        </p:grpSpPr>
        <p:sp>
          <p:nvSpPr>
            <p:cNvPr id="379" name="Snip Same Side Corner Rectangle 37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80" name="TextBox 379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APBA1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Q02410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84" name="Group 383"/>
          <p:cNvGrpSpPr/>
          <p:nvPr/>
        </p:nvGrpSpPr>
        <p:grpSpPr>
          <a:xfrm>
            <a:off x="8023675" y="1798817"/>
            <a:ext cx="1106841" cy="466427"/>
            <a:chOff x="473789" y="5344549"/>
            <a:chExt cx="1257639" cy="549865"/>
          </a:xfrm>
        </p:grpSpPr>
        <p:sp>
          <p:nvSpPr>
            <p:cNvPr id="385" name="Snip Same Side Corner Rectangle 384"/>
            <p:cNvSpPr/>
            <p:nvPr/>
          </p:nvSpPr>
          <p:spPr bwMode="auto">
            <a:xfrm>
              <a:off x="562608" y="5344549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BDB70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86" name="TextBox 385"/>
            <p:cNvSpPr txBox="1"/>
            <p:nvPr/>
          </p:nvSpPr>
          <p:spPr>
            <a:xfrm>
              <a:off x="473789" y="5349861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KLC1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7F773E"/>
                  </a:solidFill>
                  <a:latin typeface="Arial" charset="0"/>
                </a:rPr>
                <a:t>Q07866</a:t>
              </a:r>
              <a:endParaRPr lang="en-US" sz="1050" dirty="0">
                <a:solidFill>
                  <a:srgbClr val="7F773E"/>
                </a:solidFill>
              </a:endParaRPr>
            </a:p>
          </p:txBody>
        </p:sp>
      </p:grpSp>
      <p:grpSp>
        <p:nvGrpSpPr>
          <p:cNvPr id="399" name="Group 398"/>
          <p:cNvGrpSpPr/>
          <p:nvPr/>
        </p:nvGrpSpPr>
        <p:grpSpPr>
          <a:xfrm>
            <a:off x="8026979" y="2334649"/>
            <a:ext cx="1106841" cy="466427"/>
            <a:chOff x="507046" y="3634424"/>
            <a:chExt cx="1257639" cy="549865"/>
          </a:xfrm>
        </p:grpSpPr>
        <p:sp>
          <p:nvSpPr>
            <p:cNvPr id="400" name="Snip Same Side Corner Rectangle 39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01" name="TextBox 400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SHC1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P29353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08" name="Group 407"/>
          <p:cNvGrpSpPr/>
          <p:nvPr/>
        </p:nvGrpSpPr>
        <p:grpSpPr>
          <a:xfrm>
            <a:off x="1387998" y="2279525"/>
            <a:ext cx="1106841" cy="466427"/>
            <a:chOff x="507046" y="3634424"/>
            <a:chExt cx="1257639" cy="549865"/>
          </a:xfrm>
        </p:grpSpPr>
        <p:sp>
          <p:nvSpPr>
            <p:cNvPr id="409" name="Snip Same Side Corner Rectangle 40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10" name="TextBox 409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BACE1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P56817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11" name="Group 410"/>
          <p:cNvGrpSpPr/>
          <p:nvPr/>
        </p:nvGrpSpPr>
        <p:grpSpPr>
          <a:xfrm>
            <a:off x="8023674" y="3236241"/>
            <a:ext cx="1106841" cy="466427"/>
            <a:chOff x="507046" y="3634424"/>
            <a:chExt cx="1257639" cy="549865"/>
          </a:xfrm>
        </p:grpSpPr>
        <p:sp>
          <p:nvSpPr>
            <p:cNvPr id="412" name="Snip Same Side Corner Rectangle 41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13" name="TextBox 412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NUMB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P49757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17" name="Group 416"/>
          <p:cNvGrpSpPr/>
          <p:nvPr/>
        </p:nvGrpSpPr>
        <p:grpSpPr>
          <a:xfrm>
            <a:off x="1385914" y="656255"/>
            <a:ext cx="1106841" cy="466427"/>
            <a:chOff x="507046" y="3634424"/>
            <a:chExt cx="1257639" cy="549865"/>
          </a:xfrm>
        </p:grpSpPr>
        <p:sp>
          <p:nvSpPr>
            <p:cNvPr id="418" name="Snip Same Side Corner Rectangle 41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19" name="TextBox 418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DAB1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O75553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420" name="Elbow Connector 419"/>
          <p:cNvCxnSpPr/>
          <p:nvPr/>
        </p:nvCxnSpPr>
        <p:spPr bwMode="auto">
          <a:xfrm>
            <a:off x="1118415" y="1892473"/>
            <a:ext cx="239702" cy="15155"/>
          </a:xfrm>
          <a:prstGeom prst="bentConnector3">
            <a:avLst>
              <a:gd name="adj1" fmla="val 97684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21" name="Elbow Connector 420"/>
          <p:cNvCxnSpPr/>
          <p:nvPr/>
        </p:nvCxnSpPr>
        <p:spPr bwMode="auto">
          <a:xfrm flipV="1">
            <a:off x="4996182" y="1321622"/>
            <a:ext cx="504000" cy="2340000"/>
          </a:xfrm>
          <a:prstGeom prst="bentConnector3">
            <a:avLst>
              <a:gd name="adj1" fmla="val 57560"/>
            </a:avLst>
          </a:prstGeom>
          <a:ln w="28575" cmpd="sng">
            <a:solidFill>
              <a:srgbClr val="00C100"/>
            </a:solidFill>
            <a:prstDash val="sysDash"/>
            <a:headEnd type="arrow" w="med" len="med"/>
            <a:tailEnd type="arrow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422" name="Group 421"/>
          <p:cNvGrpSpPr/>
          <p:nvPr/>
        </p:nvGrpSpPr>
        <p:grpSpPr>
          <a:xfrm>
            <a:off x="6749412" y="4371992"/>
            <a:ext cx="1106841" cy="466427"/>
            <a:chOff x="507046" y="3634424"/>
            <a:chExt cx="1257639" cy="549865"/>
          </a:xfrm>
        </p:grpSpPr>
        <p:sp>
          <p:nvSpPr>
            <p:cNvPr id="423" name="Snip Same Side Corner Rectangle 42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24" name="TextBox 423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DAB2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P98082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425" name="Elbow Connector 424"/>
          <p:cNvCxnSpPr/>
          <p:nvPr/>
        </p:nvCxnSpPr>
        <p:spPr bwMode="auto">
          <a:xfrm>
            <a:off x="5035789" y="3885672"/>
            <a:ext cx="1774917" cy="1152000"/>
          </a:xfrm>
          <a:prstGeom prst="bentConnector3">
            <a:avLst>
              <a:gd name="adj1" fmla="val 84346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6" name="Elbow Connector 425"/>
          <p:cNvCxnSpPr/>
          <p:nvPr/>
        </p:nvCxnSpPr>
        <p:spPr bwMode="auto">
          <a:xfrm>
            <a:off x="4986342" y="4005297"/>
            <a:ext cx="468000" cy="504000"/>
          </a:xfrm>
          <a:prstGeom prst="bentConnector3">
            <a:avLst/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427" name="Group 426"/>
          <p:cNvGrpSpPr/>
          <p:nvPr/>
        </p:nvGrpSpPr>
        <p:grpSpPr>
          <a:xfrm>
            <a:off x="6751348" y="662083"/>
            <a:ext cx="1106841" cy="466427"/>
            <a:chOff x="507046" y="3634424"/>
            <a:chExt cx="1257639" cy="549865"/>
          </a:xfrm>
        </p:grpSpPr>
        <p:sp>
          <p:nvSpPr>
            <p:cNvPr id="428" name="Snip Same Side Corner Rectangle 42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29" name="TextBox 428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MAPK8IP1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Q9UQF2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36" name="Group 435"/>
          <p:cNvGrpSpPr/>
          <p:nvPr/>
        </p:nvGrpSpPr>
        <p:grpSpPr>
          <a:xfrm>
            <a:off x="90490" y="2817110"/>
            <a:ext cx="1106841" cy="466427"/>
            <a:chOff x="507046" y="3634424"/>
            <a:chExt cx="1257639" cy="549865"/>
          </a:xfrm>
        </p:grpSpPr>
        <p:sp>
          <p:nvSpPr>
            <p:cNvPr id="437" name="Snip Same Side Corner Rectangle 43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38" name="TextBox 437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APPBP2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Q92624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39" name="Group 438"/>
          <p:cNvGrpSpPr/>
          <p:nvPr/>
        </p:nvGrpSpPr>
        <p:grpSpPr>
          <a:xfrm>
            <a:off x="90490" y="3350454"/>
            <a:ext cx="1106841" cy="466427"/>
            <a:chOff x="507046" y="3634424"/>
            <a:chExt cx="1257639" cy="549865"/>
          </a:xfrm>
        </p:grpSpPr>
        <p:sp>
          <p:nvSpPr>
            <p:cNvPr id="440" name="Snip Same Side Corner Rectangle 43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41" name="TextBox 440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NAE1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Q13564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45" name="Group 444"/>
          <p:cNvGrpSpPr/>
          <p:nvPr/>
        </p:nvGrpSpPr>
        <p:grpSpPr>
          <a:xfrm>
            <a:off x="6749696" y="2147771"/>
            <a:ext cx="1106841" cy="466427"/>
            <a:chOff x="507046" y="3634424"/>
            <a:chExt cx="1257639" cy="549865"/>
          </a:xfrm>
        </p:grpSpPr>
        <p:sp>
          <p:nvSpPr>
            <p:cNvPr id="446" name="Snip Same Side Corner Rectangle 44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47" name="TextBox 446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SET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Q01105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48" name="Group 447"/>
          <p:cNvGrpSpPr/>
          <p:nvPr/>
        </p:nvGrpSpPr>
        <p:grpSpPr>
          <a:xfrm>
            <a:off x="90490" y="2281777"/>
            <a:ext cx="1106841" cy="466427"/>
            <a:chOff x="507046" y="3634424"/>
            <a:chExt cx="1257639" cy="549865"/>
          </a:xfrm>
        </p:grpSpPr>
        <p:sp>
          <p:nvSpPr>
            <p:cNvPr id="449" name="Snip Same Side Corner Rectangle 44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50" name="TextBox 449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BLMH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Q13867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51" name="Group 450"/>
          <p:cNvGrpSpPr/>
          <p:nvPr/>
        </p:nvGrpSpPr>
        <p:grpSpPr>
          <a:xfrm>
            <a:off x="89833" y="1722915"/>
            <a:ext cx="1106841" cy="466427"/>
            <a:chOff x="507046" y="3634424"/>
            <a:chExt cx="1257639" cy="549865"/>
          </a:xfrm>
        </p:grpSpPr>
        <p:sp>
          <p:nvSpPr>
            <p:cNvPr id="452" name="Snip Same Side Corner Rectangle 45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53" name="TextBox 452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CTSD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P07339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54" name="Group 453"/>
          <p:cNvGrpSpPr/>
          <p:nvPr/>
        </p:nvGrpSpPr>
        <p:grpSpPr>
          <a:xfrm>
            <a:off x="6749412" y="2703834"/>
            <a:ext cx="1106841" cy="466427"/>
            <a:chOff x="507046" y="3634424"/>
            <a:chExt cx="1257639" cy="549865"/>
          </a:xfrm>
        </p:grpSpPr>
        <p:sp>
          <p:nvSpPr>
            <p:cNvPr id="455" name="Snip Same Side Corner Rectangle 45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56" name="TextBox 45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NGFR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P08138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57" name="Group 456"/>
          <p:cNvGrpSpPr/>
          <p:nvPr/>
        </p:nvGrpSpPr>
        <p:grpSpPr>
          <a:xfrm>
            <a:off x="1485856" y="5168703"/>
            <a:ext cx="1106841" cy="466427"/>
            <a:chOff x="507046" y="3634424"/>
            <a:chExt cx="1257639" cy="549865"/>
          </a:xfrm>
        </p:grpSpPr>
        <p:sp>
          <p:nvSpPr>
            <p:cNvPr id="458" name="Snip Same Side Corner Rectangle 45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59" name="TextBox 458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UBQLN1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Q9UMX0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60" name="Group 459"/>
          <p:cNvGrpSpPr/>
          <p:nvPr/>
        </p:nvGrpSpPr>
        <p:grpSpPr>
          <a:xfrm>
            <a:off x="6749696" y="1576654"/>
            <a:ext cx="1106841" cy="466427"/>
            <a:chOff x="507046" y="3634424"/>
            <a:chExt cx="1257639" cy="549865"/>
          </a:xfrm>
        </p:grpSpPr>
        <p:sp>
          <p:nvSpPr>
            <p:cNvPr id="461" name="Snip Same Side Corner Rectangle 46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62" name="TextBox 461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TNFRSF21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O75509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63" name="Group 462"/>
          <p:cNvGrpSpPr/>
          <p:nvPr/>
        </p:nvGrpSpPr>
        <p:grpSpPr>
          <a:xfrm>
            <a:off x="6750070" y="3294497"/>
            <a:ext cx="1106841" cy="466427"/>
            <a:chOff x="507046" y="4525112"/>
            <a:chExt cx="1257639" cy="549865"/>
          </a:xfrm>
        </p:grpSpPr>
        <p:sp>
          <p:nvSpPr>
            <p:cNvPr id="464" name="Snip Same Side Corner Rectangle 463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65" name="TextBox 464"/>
            <p:cNvSpPr txBox="1"/>
            <p:nvPr/>
          </p:nvSpPr>
          <p:spPr>
            <a:xfrm>
              <a:off x="507046" y="45304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SLC40A1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Q9NP59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grpSp>
        <p:nvGrpSpPr>
          <p:cNvPr id="466" name="Group 465"/>
          <p:cNvGrpSpPr/>
          <p:nvPr/>
        </p:nvGrpSpPr>
        <p:grpSpPr>
          <a:xfrm>
            <a:off x="89833" y="1176610"/>
            <a:ext cx="1106841" cy="466427"/>
            <a:chOff x="507046" y="3634424"/>
            <a:chExt cx="1257639" cy="549865"/>
          </a:xfrm>
        </p:grpSpPr>
        <p:sp>
          <p:nvSpPr>
            <p:cNvPr id="467" name="Snip Same Side Corner Rectangle 46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68" name="TextBox 467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FLOT1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O75955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69" name="Group 468"/>
          <p:cNvGrpSpPr/>
          <p:nvPr/>
        </p:nvGrpSpPr>
        <p:grpSpPr>
          <a:xfrm>
            <a:off x="6749412" y="4879617"/>
            <a:ext cx="1106841" cy="466427"/>
            <a:chOff x="507046" y="3634424"/>
            <a:chExt cx="1257639" cy="549865"/>
          </a:xfrm>
        </p:grpSpPr>
        <p:sp>
          <p:nvSpPr>
            <p:cNvPr id="470" name="Snip Same Side Corner Rectangle 46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71" name="TextBox 470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NF1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P21359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472" name="Elbow Connector 471"/>
          <p:cNvCxnSpPr/>
          <p:nvPr/>
        </p:nvCxnSpPr>
        <p:spPr bwMode="auto">
          <a:xfrm>
            <a:off x="5291413" y="2186284"/>
            <a:ext cx="198493" cy="3147"/>
          </a:xfrm>
          <a:prstGeom prst="bentConnector3">
            <a:avLst>
              <a:gd name="adj1" fmla="val -1185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73" name="Elbow Connector 472"/>
          <p:cNvCxnSpPr/>
          <p:nvPr/>
        </p:nvCxnSpPr>
        <p:spPr bwMode="auto">
          <a:xfrm>
            <a:off x="5291413" y="3062584"/>
            <a:ext cx="198493" cy="3147"/>
          </a:xfrm>
          <a:prstGeom prst="bentConnector3">
            <a:avLst>
              <a:gd name="adj1" fmla="val -1185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74" name="Elbow Connector 473"/>
          <p:cNvCxnSpPr/>
          <p:nvPr/>
        </p:nvCxnSpPr>
        <p:spPr bwMode="auto">
          <a:xfrm flipV="1">
            <a:off x="5044253" y="839490"/>
            <a:ext cx="3024000" cy="2952000"/>
          </a:xfrm>
          <a:prstGeom prst="bentConnector3">
            <a:avLst>
              <a:gd name="adj1" fmla="val 93440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75" name="Elbow Connector 474"/>
          <p:cNvCxnSpPr/>
          <p:nvPr/>
        </p:nvCxnSpPr>
        <p:spPr bwMode="auto">
          <a:xfrm>
            <a:off x="7882213" y="1424284"/>
            <a:ext cx="198493" cy="3147"/>
          </a:xfrm>
          <a:prstGeom prst="bentConnector3">
            <a:avLst>
              <a:gd name="adj1" fmla="val -1185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76" name="Elbow Connector 475"/>
          <p:cNvCxnSpPr/>
          <p:nvPr/>
        </p:nvCxnSpPr>
        <p:spPr bwMode="auto">
          <a:xfrm>
            <a:off x="7869513" y="1970384"/>
            <a:ext cx="198493" cy="3147"/>
          </a:xfrm>
          <a:prstGeom prst="bentConnector3">
            <a:avLst>
              <a:gd name="adj1" fmla="val -1185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77" name="Elbow Connector 476"/>
          <p:cNvCxnSpPr/>
          <p:nvPr/>
        </p:nvCxnSpPr>
        <p:spPr bwMode="auto">
          <a:xfrm>
            <a:off x="7869513" y="2503784"/>
            <a:ext cx="198493" cy="3147"/>
          </a:xfrm>
          <a:prstGeom prst="bentConnector3">
            <a:avLst>
              <a:gd name="adj1" fmla="val -1185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78" name="Elbow Connector 477"/>
          <p:cNvCxnSpPr/>
          <p:nvPr/>
        </p:nvCxnSpPr>
        <p:spPr bwMode="auto">
          <a:xfrm>
            <a:off x="7882213" y="3418184"/>
            <a:ext cx="198493" cy="3147"/>
          </a:xfrm>
          <a:prstGeom prst="bentConnector3">
            <a:avLst>
              <a:gd name="adj1" fmla="val -1185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79" name="Elbow Connector 478"/>
          <p:cNvCxnSpPr/>
          <p:nvPr/>
        </p:nvCxnSpPr>
        <p:spPr bwMode="auto">
          <a:xfrm rot="5400000" flipH="1" flipV="1">
            <a:off x="5199621" y="2194924"/>
            <a:ext cx="2988000" cy="216000"/>
          </a:xfrm>
          <a:prstGeom prst="bentConnector2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80" name="Elbow Connector 479"/>
          <p:cNvCxnSpPr/>
          <p:nvPr/>
        </p:nvCxnSpPr>
        <p:spPr bwMode="auto">
          <a:xfrm>
            <a:off x="6599513" y="1741784"/>
            <a:ext cx="198493" cy="3147"/>
          </a:xfrm>
          <a:prstGeom prst="bentConnector3">
            <a:avLst>
              <a:gd name="adj1" fmla="val -1185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81" name="Elbow Connector 480"/>
          <p:cNvCxnSpPr/>
          <p:nvPr/>
        </p:nvCxnSpPr>
        <p:spPr bwMode="auto">
          <a:xfrm>
            <a:off x="6612213" y="2313284"/>
            <a:ext cx="198493" cy="3147"/>
          </a:xfrm>
          <a:prstGeom prst="bentConnector3">
            <a:avLst>
              <a:gd name="adj1" fmla="val -1185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82" name="Elbow Connector 481"/>
          <p:cNvCxnSpPr/>
          <p:nvPr/>
        </p:nvCxnSpPr>
        <p:spPr bwMode="auto">
          <a:xfrm>
            <a:off x="6599513" y="2872084"/>
            <a:ext cx="198493" cy="3147"/>
          </a:xfrm>
          <a:prstGeom prst="bentConnector3">
            <a:avLst>
              <a:gd name="adj1" fmla="val -1185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83" name="Elbow Connector 482"/>
          <p:cNvCxnSpPr/>
          <p:nvPr/>
        </p:nvCxnSpPr>
        <p:spPr bwMode="auto">
          <a:xfrm>
            <a:off x="6599513" y="3456284"/>
            <a:ext cx="198493" cy="3147"/>
          </a:xfrm>
          <a:prstGeom prst="bentConnector3">
            <a:avLst>
              <a:gd name="adj1" fmla="val -1185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84" name="Elbow Connector 483"/>
          <p:cNvCxnSpPr>
            <a:endCxn id="243" idx="1"/>
          </p:cNvCxnSpPr>
          <p:nvPr/>
        </p:nvCxnSpPr>
        <p:spPr bwMode="auto">
          <a:xfrm>
            <a:off x="1146399" y="1366136"/>
            <a:ext cx="2880000" cy="2509707"/>
          </a:xfrm>
          <a:prstGeom prst="bentConnector3">
            <a:avLst>
              <a:gd name="adj1" fmla="val 7375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85" name="Elbow Connector 484"/>
          <p:cNvCxnSpPr/>
          <p:nvPr/>
        </p:nvCxnSpPr>
        <p:spPr bwMode="auto">
          <a:xfrm>
            <a:off x="1118415" y="2451273"/>
            <a:ext cx="239702" cy="15155"/>
          </a:xfrm>
          <a:prstGeom prst="bentConnector3">
            <a:avLst>
              <a:gd name="adj1" fmla="val 97684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86" name="Elbow Connector 485"/>
          <p:cNvCxnSpPr/>
          <p:nvPr/>
        </p:nvCxnSpPr>
        <p:spPr bwMode="auto">
          <a:xfrm>
            <a:off x="1118415" y="2984673"/>
            <a:ext cx="239702" cy="15155"/>
          </a:xfrm>
          <a:prstGeom prst="bentConnector3">
            <a:avLst>
              <a:gd name="adj1" fmla="val 97684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87" name="Elbow Connector 486"/>
          <p:cNvCxnSpPr/>
          <p:nvPr/>
        </p:nvCxnSpPr>
        <p:spPr bwMode="auto">
          <a:xfrm>
            <a:off x="1131115" y="3492673"/>
            <a:ext cx="239702" cy="15155"/>
          </a:xfrm>
          <a:prstGeom prst="bentConnector3">
            <a:avLst>
              <a:gd name="adj1" fmla="val 97684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88" name="Elbow Connector 487"/>
          <p:cNvCxnSpPr/>
          <p:nvPr/>
        </p:nvCxnSpPr>
        <p:spPr bwMode="auto">
          <a:xfrm rot="16200000" flipH="1">
            <a:off x="1023643" y="2226390"/>
            <a:ext cx="3096000" cy="216000"/>
          </a:xfrm>
          <a:prstGeom prst="bentConnector3">
            <a:avLst>
              <a:gd name="adj1" fmla="val -250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89" name="Elbow Connector 488"/>
          <p:cNvCxnSpPr/>
          <p:nvPr/>
        </p:nvCxnSpPr>
        <p:spPr bwMode="auto">
          <a:xfrm>
            <a:off x="2439403" y="1346332"/>
            <a:ext cx="239702" cy="15155"/>
          </a:xfrm>
          <a:prstGeom prst="bentConnector3">
            <a:avLst>
              <a:gd name="adj1" fmla="val 97684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90" name="Elbow Connector 489"/>
          <p:cNvCxnSpPr/>
          <p:nvPr/>
        </p:nvCxnSpPr>
        <p:spPr bwMode="auto">
          <a:xfrm>
            <a:off x="2438484" y="1906275"/>
            <a:ext cx="239702" cy="15155"/>
          </a:xfrm>
          <a:prstGeom prst="bentConnector3">
            <a:avLst>
              <a:gd name="adj1" fmla="val 97684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91" name="Elbow Connector 490"/>
          <p:cNvCxnSpPr/>
          <p:nvPr/>
        </p:nvCxnSpPr>
        <p:spPr bwMode="auto">
          <a:xfrm>
            <a:off x="2439280" y="2453088"/>
            <a:ext cx="239702" cy="15155"/>
          </a:xfrm>
          <a:prstGeom prst="bentConnector3">
            <a:avLst>
              <a:gd name="adj1" fmla="val 97684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92" name="Elbow Connector 491"/>
          <p:cNvCxnSpPr/>
          <p:nvPr/>
        </p:nvCxnSpPr>
        <p:spPr bwMode="auto">
          <a:xfrm>
            <a:off x="2439280" y="2972311"/>
            <a:ext cx="239702" cy="15155"/>
          </a:xfrm>
          <a:prstGeom prst="bentConnector3">
            <a:avLst>
              <a:gd name="adj1" fmla="val 97684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93" name="Elbow Connector 492"/>
          <p:cNvCxnSpPr/>
          <p:nvPr/>
        </p:nvCxnSpPr>
        <p:spPr bwMode="auto">
          <a:xfrm>
            <a:off x="2439447" y="3529963"/>
            <a:ext cx="239702" cy="15155"/>
          </a:xfrm>
          <a:prstGeom prst="bentConnector3">
            <a:avLst>
              <a:gd name="adj1" fmla="val 97684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494" name="Group 493"/>
          <p:cNvGrpSpPr/>
          <p:nvPr/>
        </p:nvGrpSpPr>
        <p:grpSpPr>
          <a:xfrm>
            <a:off x="89385" y="3882390"/>
            <a:ext cx="1106841" cy="466427"/>
            <a:chOff x="507046" y="3634424"/>
            <a:chExt cx="1257639" cy="549865"/>
          </a:xfrm>
        </p:grpSpPr>
        <p:sp>
          <p:nvSpPr>
            <p:cNvPr id="495" name="Snip Same Side Corner Rectangle 49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96" name="TextBox 49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ADAM10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O14672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97" name="Group 496"/>
          <p:cNvGrpSpPr/>
          <p:nvPr/>
        </p:nvGrpSpPr>
        <p:grpSpPr>
          <a:xfrm>
            <a:off x="91810" y="4415170"/>
            <a:ext cx="1106841" cy="466427"/>
            <a:chOff x="507046" y="3634424"/>
            <a:chExt cx="1257639" cy="549865"/>
          </a:xfrm>
        </p:grpSpPr>
        <p:sp>
          <p:nvSpPr>
            <p:cNvPr id="498" name="Snip Same Side Corner Rectangle 49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99" name="TextBox 498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ADAM17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P78536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500" name="Group 499"/>
          <p:cNvGrpSpPr/>
          <p:nvPr/>
        </p:nvGrpSpPr>
        <p:grpSpPr>
          <a:xfrm>
            <a:off x="91603" y="4947205"/>
            <a:ext cx="1106841" cy="466427"/>
            <a:chOff x="507046" y="3634424"/>
            <a:chExt cx="1257639" cy="549865"/>
          </a:xfrm>
        </p:grpSpPr>
        <p:sp>
          <p:nvSpPr>
            <p:cNvPr id="501" name="Snip Same Side Corner Rectangle 50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02" name="TextBox 501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KLK6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Q92876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503" name="Group 502"/>
          <p:cNvGrpSpPr/>
          <p:nvPr/>
        </p:nvGrpSpPr>
        <p:grpSpPr>
          <a:xfrm>
            <a:off x="1485856" y="4642712"/>
            <a:ext cx="1106841" cy="466427"/>
            <a:chOff x="507046" y="3634424"/>
            <a:chExt cx="1257639" cy="549865"/>
          </a:xfrm>
        </p:grpSpPr>
        <p:sp>
          <p:nvSpPr>
            <p:cNvPr id="504" name="Snip Same Side Corner Rectangle 50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05" name="TextBox 50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PIN1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Q13526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506" name="Elbow Connector 505"/>
          <p:cNvCxnSpPr/>
          <p:nvPr/>
        </p:nvCxnSpPr>
        <p:spPr bwMode="auto">
          <a:xfrm rot="5400000" flipH="1" flipV="1">
            <a:off x="623619" y="4394246"/>
            <a:ext cx="1241995" cy="227002"/>
          </a:xfrm>
          <a:prstGeom prst="bentConnector3">
            <a:avLst>
              <a:gd name="adj1" fmla="val -105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07" name="Elbow Connector 506"/>
          <p:cNvCxnSpPr/>
          <p:nvPr/>
        </p:nvCxnSpPr>
        <p:spPr bwMode="auto">
          <a:xfrm>
            <a:off x="1118415" y="4572173"/>
            <a:ext cx="239702" cy="15155"/>
          </a:xfrm>
          <a:prstGeom prst="bentConnector3">
            <a:avLst>
              <a:gd name="adj1" fmla="val 97684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08" name="Elbow Connector 507"/>
          <p:cNvCxnSpPr/>
          <p:nvPr/>
        </p:nvCxnSpPr>
        <p:spPr bwMode="auto">
          <a:xfrm>
            <a:off x="1118415" y="4038773"/>
            <a:ext cx="239702" cy="15155"/>
          </a:xfrm>
          <a:prstGeom prst="bentConnector3">
            <a:avLst>
              <a:gd name="adj1" fmla="val 97684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09" name="Elbow Connector 508"/>
          <p:cNvCxnSpPr/>
          <p:nvPr/>
        </p:nvCxnSpPr>
        <p:spPr bwMode="auto">
          <a:xfrm flipV="1">
            <a:off x="2529456" y="4018385"/>
            <a:ext cx="1521506" cy="1319045"/>
          </a:xfrm>
          <a:prstGeom prst="bentConnector3">
            <a:avLst>
              <a:gd name="adj1" fmla="val 12439"/>
            </a:avLst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10" name="Elbow Connector 509"/>
          <p:cNvCxnSpPr/>
          <p:nvPr/>
        </p:nvCxnSpPr>
        <p:spPr bwMode="auto">
          <a:xfrm flipV="1">
            <a:off x="2529455" y="4762824"/>
            <a:ext cx="185304" cy="28333"/>
          </a:xfrm>
          <a:prstGeom prst="bentConnector3">
            <a:avLst>
              <a:gd name="adj1" fmla="val 97975"/>
            </a:avLst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11" name="Elbow Connector 510"/>
          <p:cNvCxnSpPr/>
          <p:nvPr/>
        </p:nvCxnSpPr>
        <p:spPr bwMode="auto">
          <a:xfrm rot="5400000" flipH="1" flipV="1">
            <a:off x="3154723" y="4661002"/>
            <a:ext cx="1319500" cy="48026"/>
          </a:xfrm>
          <a:prstGeom prst="bentConnector3">
            <a:avLst>
              <a:gd name="adj1" fmla="val -1012"/>
            </a:avLst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12" name="Elbow Connector 511"/>
          <p:cNvCxnSpPr/>
          <p:nvPr/>
        </p:nvCxnSpPr>
        <p:spPr bwMode="auto">
          <a:xfrm flipV="1">
            <a:off x="3748731" y="4801671"/>
            <a:ext cx="74464" cy="3265"/>
          </a:xfrm>
          <a:prstGeom prst="bentConnector3">
            <a:avLst>
              <a:gd name="adj1" fmla="val 101166"/>
            </a:avLst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16" name="Elbow Connector 515"/>
          <p:cNvCxnSpPr/>
          <p:nvPr/>
        </p:nvCxnSpPr>
        <p:spPr bwMode="auto">
          <a:xfrm flipV="1">
            <a:off x="6544228" y="4529637"/>
            <a:ext cx="266268" cy="3523"/>
          </a:xfrm>
          <a:prstGeom prst="bentConnector3">
            <a:avLst>
              <a:gd name="adj1" fmla="val 11843"/>
            </a:avLst>
          </a:prstGeom>
          <a:ln w="28575" cmpd="sng">
            <a:solidFill>
              <a:srgbClr val="FFF777"/>
            </a:solidFill>
            <a:prstDash val="sysDash"/>
            <a:headEnd type="none" w="med" len="med"/>
            <a:tailEnd type="arrow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11191</TotalTime>
  <Words>140</Words>
  <Application>Microsoft Macintosh PowerPoint</Application>
  <PresentationFormat>On-screen Show (4:3)</PresentationFormat>
  <Paragraphs>99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145</cp:revision>
  <dcterms:created xsi:type="dcterms:W3CDTF">2015-12-01T21:45:08Z</dcterms:created>
  <dcterms:modified xsi:type="dcterms:W3CDTF">2016-04-11T22:33:03Z</dcterms:modified>
</cp:coreProperties>
</file>