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179" autoAdjust="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1512" y="-240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78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79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80" name="Picture 79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81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82" name="Group 81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25" name="Rounded Rectangle 124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83" name="Group 82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23" name="Rounded Rectangle 122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84" name="Rounded Rectangle 83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86" name="Snip Same Side Corner Rectangle 85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21" name="Snip Same Side Corner Rectangle 120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19" name="Snip Same Side Corner Rectangle 118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90" name="Group 89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17" name="Snip Same Side Corner Rectangle 116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91" name="Group 90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15" name="Snip Same Side Corner Rectangle 114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92" name="Group 91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13" name="Elbow Connector 112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4" name="TextBox 113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93" name="Group 92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11" name="Elbow Connector 110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2" name="TextBox 111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94" name="Group 93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09" name="Elbow Connector 108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0" name="TextBox 109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95" name="Group 94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07" name="Elbow Connector 106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08" name="TextBox 107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96" name="Group 95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05" name="Elbow Connector 104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06" name="TextBox 105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97" name="Group 96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03" name="Elbow Connector 102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4" name="TextBox 103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98" name="Group 97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01" name="Elbow Connector 100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02" name="TextBox 101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99" name="TextBox 98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013897" y="242323"/>
            <a:ext cx="9765580" cy="952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000" dirty="0">
                <a:solidFill>
                  <a:srgbClr val="FFBB07"/>
                </a:solidFill>
                <a:latin typeface="Arial Narrow" charset="0"/>
              </a:rPr>
              <a:t>Receptor Tyrosine-Protein Kinase </a:t>
            </a:r>
            <a:r>
              <a:rPr lang="en-US" sz="5000" dirty="0" smtClean="0">
                <a:solidFill>
                  <a:srgbClr val="FFBB07"/>
                </a:solidFill>
                <a:latin typeface="Arial Narrow" charset="0"/>
              </a:rPr>
              <a:t>ErbB2</a:t>
            </a:r>
            <a:endParaRPr lang="en-US" sz="50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63933"/>
            <a:ext cx="9728093" cy="97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1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P04626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1480462" y="12870212"/>
            <a:ext cx="6282082" cy="552142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Sofya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</a:t>
            </a:r>
            <a:r>
              <a:rPr lang="en-US" sz="24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Langman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163" name="Group 162"/>
          <p:cNvGrpSpPr/>
          <p:nvPr/>
        </p:nvGrpSpPr>
        <p:grpSpPr>
          <a:xfrm>
            <a:off x="10228408" y="2825192"/>
            <a:ext cx="974001" cy="348826"/>
            <a:chOff x="7620676" y="5024219"/>
            <a:chExt cx="862158" cy="364842"/>
          </a:xfrm>
        </p:grpSpPr>
        <p:sp>
          <p:nvSpPr>
            <p:cNvPr id="16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6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+Y654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66" name="Elbow Connector 165"/>
          <p:cNvCxnSpPr/>
          <p:nvPr/>
        </p:nvCxnSpPr>
        <p:spPr bwMode="auto">
          <a:xfrm rot="5400000" flipH="1" flipV="1">
            <a:off x="8618479" y="3274183"/>
            <a:ext cx="1998647" cy="1427152"/>
          </a:xfrm>
          <a:prstGeom prst="bentConnector3">
            <a:avLst>
              <a:gd name="adj1" fmla="val 101133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7" name="Elbow Connector 166"/>
          <p:cNvCxnSpPr/>
          <p:nvPr/>
        </p:nvCxnSpPr>
        <p:spPr bwMode="auto">
          <a:xfrm>
            <a:off x="5421896" y="2555049"/>
            <a:ext cx="2265943" cy="318811"/>
          </a:xfrm>
          <a:prstGeom prst="bentConnector3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8" name="Rounded Rectangle 197"/>
          <p:cNvSpPr/>
          <p:nvPr/>
        </p:nvSpPr>
        <p:spPr bwMode="auto">
          <a:xfrm>
            <a:off x="4060075" y="4267492"/>
            <a:ext cx="1293626" cy="600354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3800563" y="4262102"/>
            <a:ext cx="1823852" cy="637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CDK5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Q00535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00" name="Elbow Connector 199"/>
          <p:cNvCxnSpPr/>
          <p:nvPr/>
        </p:nvCxnSpPr>
        <p:spPr bwMode="auto">
          <a:xfrm flipV="1">
            <a:off x="5394114" y="3706405"/>
            <a:ext cx="2311144" cy="817685"/>
          </a:xfrm>
          <a:prstGeom prst="bentConnector3">
            <a:avLst>
              <a:gd name="adj1" fmla="val 54982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2" name="Rounded Rectangle 201"/>
          <p:cNvSpPr/>
          <p:nvPr/>
        </p:nvSpPr>
        <p:spPr bwMode="auto">
          <a:xfrm>
            <a:off x="4045681" y="3598779"/>
            <a:ext cx="1293626" cy="600354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3786169" y="3593389"/>
            <a:ext cx="1823852" cy="637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CAMK2A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Q9UQM7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04" name="Elbow Connector 203"/>
          <p:cNvCxnSpPr/>
          <p:nvPr/>
        </p:nvCxnSpPr>
        <p:spPr bwMode="auto">
          <a:xfrm flipV="1">
            <a:off x="5483245" y="3420289"/>
            <a:ext cx="2172031" cy="491983"/>
          </a:xfrm>
          <a:prstGeom prst="bentConnector3">
            <a:avLst>
              <a:gd name="adj1" fmla="val 54639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6" name="Rounded Rectangle 205"/>
          <p:cNvSpPr/>
          <p:nvPr/>
        </p:nvSpPr>
        <p:spPr bwMode="auto">
          <a:xfrm>
            <a:off x="4015887" y="2241556"/>
            <a:ext cx="1293626" cy="600354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3756375" y="2236165"/>
            <a:ext cx="1823852" cy="637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PRKACA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P17612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09" name="Rounded Rectangle 208"/>
          <p:cNvSpPr/>
          <p:nvPr/>
        </p:nvSpPr>
        <p:spPr bwMode="auto">
          <a:xfrm>
            <a:off x="4015887" y="2887505"/>
            <a:ext cx="1293626" cy="600354"/>
          </a:xfrm>
          <a:prstGeom prst="roundRect">
            <a:avLst>
              <a:gd name="adj" fmla="val 35897"/>
            </a:avLst>
          </a:prstGeom>
          <a:solidFill>
            <a:srgbClr val="9083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3756375" y="2882115"/>
            <a:ext cx="1823852" cy="637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bg1"/>
                </a:solidFill>
                <a:latin typeface="Arial" charset="0"/>
              </a:rPr>
              <a:t>PRKCA</a:t>
            </a:r>
            <a:endParaRPr lang="en-US" sz="1600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ct val="110000"/>
              </a:lnSpc>
            </a:pPr>
            <a:r>
              <a:rPr lang="en-US" sz="16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Arial" charset="0"/>
              </a:rPr>
              <a:t>P17252</a:t>
            </a:r>
            <a:endParaRPr lang="en-US" sz="1600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11" name="Elbow Connector 210"/>
          <p:cNvCxnSpPr/>
          <p:nvPr/>
        </p:nvCxnSpPr>
        <p:spPr bwMode="auto">
          <a:xfrm flipV="1">
            <a:off x="5421896" y="2873861"/>
            <a:ext cx="2265943" cy="327138"/>
          </a:xfrm>
          <a:prstGeom prst="bentConnector3">
            <a:avLst/>
          </a:prstGeom>
          <a:ln w="28575" cmpd="sng">
            <a:solidFill>
              <a:srgbClr val="FF00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12" name="Group 211"/>
          <p:cNvGrpSpPr/>
          <p:nvPr/>
        </p:nvGrpSpPr>
        <p:grpSpPr>
          <a:xfrm>
            <a:off x="9944881" y="5510605"/>
            <a:ext cx="1506363" cy="643900"/>
            <a:chOff x="507046" y="3634424"/>
            <a:chExt cx="1257639" cy="557759"/>
          </a:xfrm>
        </p:grpSpPr>
        <p:sp>
          <p:nvSpPr>
            <p:cNvPr id="213" name="Snip Same Side Corner Rectangle 21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6" name="Group 215"/>
          <p:cNvGrpSpPr/>
          <p:nvPr/>
        </p:nvGrpSpPr>
        <p:grpSpPr>
          <a:xfrm>
            <a:off x="4005670" y="8407018"/>
            <a:ext cx="1506363" cy="643900"/>
            <a:chOff x="507046" y="3634424"/>
            <a:chExt cx="1257639" cy="557759"/>
          </a:xfrm>
        </p:grpSpPr>
        <p:sp>
          <p:nvSpPr>
            <p:cNvPr id="217" name="Snip Same Side Corner Rectangle 2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HSP90AA1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P07900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9" name="Group 218"/>
          <p:cNvGrpSpPr/>
          <p:nvPr/>
        </p:nvGrpSpPr>
        <p:grpSpPr>
          <a:xfrm>
            <a:off x="12512165" y="1593691"/>
            <a:ext cx="1506363" cy="643900"/>
            <a:chOff x="507046" y="3634424"/>
            <a:chExt cx="1257639" cy="557759"/>
          </a:xfrm>
        </p:grpSpPr>
        <p:sp>
          <p:nvSpPr>
            <p:cNvPr id="220" name="Snip Same Side Corner Rectangle 2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3" name="Group 222"/>
          <p:cNvGrpSpPr/>
          <p:nvPr/>
        </p:nvGrpSpPr>
        <p:grpSpPr>
          <a:xfrm>
            <a:off x="7339605" y="6555137"/>
            <a:ext cx="1382339" cy="637767"/>
            <a:chOff x="537046" y="349955"/>
            <a:chExt cx="1154094" cy="552446"/>
          </a:xfrm>
        </p:grpSpPr>
        <p:sp>
          <p:nvSpPr>
            <p:cNvPr id="224" name="Rounded Rectangle 22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5" name="Rectangle 224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ERBB3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P21860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27" name="Group 226"/>
          <p:cNvGrpSpPr/>
          <p:nvPr/>
        </p:nvGrpSpPr>
        <p:grpSpPr>
          <a:xfrm>
            <a:off x="7324036" y="5839271"/>
            <a:ext cx="1382339" cy="637767"/>
            <a:chOff x="537046" y="349955"/>
            <a:chExt cx="1154094" cy="552446"/>
          </a:xfrm>
        </p:grpSpPr>
        <p:sp>
          <p:nvSpPr>
            <p:cNvPr id="228" name="Rounded Rectangle 227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9" name="Rectangle 228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EGFR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P00533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30" name="Elbow Connector 229"/>
          <p:cNvCxnSpPr/>
          <p:nvPr/>
        </p:nvCxnSpPr>
        <p:spPr bwMode="auto">
          <a:xfrm rot="5400000" flipH="1" flipV="1">
            <a:off x="4369052" y="7907708"/>
            <a:ext cx="5631275" cy="283396"/>
          </a:xfrm>
          <a:prstGeom prst="bentConnector3">
            <a:avLst>
              <a:gd name="adj1" fmla="val 99614"/>
            </a:avLst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31" name="Group 230"/>
          <p:cNvGrpSpPr/>
          <p:nvPr/>
        </p:nvGrpSpPr>
        <p:grpSpPr>
          <a:xfrm>
            <a:off x="14995972" y="4458042"/>
            <a:ext cx="1506363" cy="648119"/>
            <a:chOff x="3740102" y="2039533"/>
            <a:chExt cx="1257639" cy="561413"/>
          </a:xfrm>
        </p:grpSpPr>
        <p:sp>
          <p:nvSpPr>
            <p:cNvPr id="232" name="Rounded Rectangle 231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3" name="TextBox 232"/>
            <p:cNvSpPr txBox="1"/>
            <p:nvPr/>
          </p:nvSpPr>
          <p:spPr>
            <a:xfrm>
              <a:off x="3740102" y="2039533"/>
              <a:ext cx="1257639" cy="55244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9965070" y="9226944"/>
            <a:ext cx="1506363" cy="643900"/>
            <a:chOff x="507046" y="3634424"/>
            <a:chExt cx="1257639" cy="557759"/>
          </a:xfrm>
        </p:grpSpPr>
        <p:sp>
          <p:nvSpPr>
            <p:cNvPr id="236" name="Snip Same Side Corner Rectangle 2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ERBB2IP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Q96RT1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9" name="Group 238"/>
          <p:cNvGrpSpPr/>
          <p:nvPr/>
        </p:nvGrpSpPr>
        <p:grpSpPr>
          <a:xfrm>
            <a:off x="7341956" y="8175806"/>
            <a:ext cx="1382339" cy="637767"/>
            <a:chOff x="537046" y="349955"/>
            <a:chExt cx="1154094" cy="552446"/>
          </a:xfrm>
        </p:grpSpPr>
        <p:sp>
          <p:nvSpPr>
            <p:cNvPr id="240" name="Rounded Rectangle 23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Rectangle 240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52" name="Elbow Connector 251"/>
          <p:cNvCxnSpPr/>
          <p:nvPr/>
        </p:nvCxnSpPr>
        <p:spPr bwMode="auto">
          <a:xfrm flipV="1">
            <a:off x="8673496" y="2375898"/>
            <a:ext cx="4229324" cy="2824072"/>
          </a:xfrm>
          <a:prstGeom prst="bentConnector3">
            <a:avLst>
              <a:gd name="adj1" fmla="val 78026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53" name="Group 252"/>
          <p:cNvGrpSpPr/>
          <p:nvPr/>
        </p:nvGrpSpPr>
        <p:grpSpPr>
          <a:xfrm>
            <a:off x="9944881" y="6674504"/>
            <a:ext cx="1506363" cy="643900"/>
            <a:chOff x="507046" y="3634424"/>
            <a:chExt cx="1257639" cy="557759"/>
          </a:xfrm>
        </p:grpSpPr>
        <p:sp>
          <p:nvSpPr>
            <p:cNvPr id="254" name="Snip Same Side Corner Rectangle 25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5" name="TextBox 254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Grb7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Q14451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4035735" y="9312539"/>
            <a:ext cx="1506363" cy="643900"/>
            <a:chOff x="507046" y="3634424"/>
            <a:chExt cx="1257639" cy="557759"/>
          </a:xfrm>
        </p:grpSpPr>
        <p:sp>
          <p:nvSpPr>
            <p:cNvPr id="258" name="Snip Same Side Corner Rectangle 2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STUB1z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Q9UNE7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60" name="Elbow Connector 259"/>
          <p:cNvCxnSpPr/>
          <p:nvPr/>
        </p:nvCxnSpPr>
        <p:spPr bwMode="auto">
          <a:xfrm rot="5400000" flipH="1" flipV="1">
            <a:off x="4602614" y="6764002"/>
            <a:ext cx="4449698" cy="1081868"/>
          </a:xfrm>
          <a:prstGeom prst="bentConnector3">
            <a:avLst>
              <a:gd name="adj1" fmla="val 99816"/>
            </a:avLst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261" name="Group 260"/>
          <p:cNvGrpSpPr/>
          <p:nvPr/>
        </p:nvGrpSpPr>
        <p:grpSpPr>
          <a:xfrm>
            <a:off x="7340781" y="7255261"/>
            <a:ext cx="1382339" cy="637767"/>
            <a:chOff x="537046" y="349955"/>
            <a:chExt cx="1154094" cy="552446"/>
          </a:xfrm>
        </p:grpSpPr>
        <p:sp>
          <p:nvSpPr>
            <p:cNvPr id="262" name="Rounded Rectangle 26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3" name="Rectangle 262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ERBB4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Q15303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65" name="Group 264"/>
          <p:cNvGrpSpPr/>
          <p:nvPr/>
        </p:nvGrpSpPr>
        <p:grpSpPr>
          <a:xfrm>
            <a:off x="3969263" y="5710741"/>
            <a:ext cx="1506363" cy="643900"/>
            <a:chOff x="507046" y="3634424"/>
            <a:chExt cx="1257639" cy="557759"/>
          </a:xfrm>
        </p:grpSpPr>
        <p:sp>
          <p:nvSpPr>
            <p:cNvPr id="266" name="Snip Same Side Corner Rectangle 2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7" name="TextBox 266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NRG1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Q02297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9973668" y="8454031"/>
            <a:ext cx="1506363" cy="643900"/>
            <a:chOff x="507046" y="3634424"/>
            <a:chExt cx="1257639" cy="557759"/>
          </a:xfrm>
        </p:grpSpPr>
        <p:sp>
          <p:nvSpPr>
            <p:cNvPr id="270" name="Snip Same Side Corner Rectangle 2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CD44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P16070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6" name="Group 285"/>
          <p:cNvGrpSpPr/>
          <p:nvPr/>
        </p:nvGrpSpPr>
        <p:grpSpPr>
          <a:xfrm>
            <a:off x="3976882" y="6405734"/>
            <a:ext cx="1506363" cy="643900"/>
            <a:chOff x="507046" y="3634424"/>
            <a:chExt cx="1257639" cy="557759"/>
          </a:xfrm>
        </p:grpSpPr>
        <p:sp>
          <p:nvSpPr>
            <p:cNvPr id="287" name="Snip Same Side Corner Rectangle 28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8" name="TextBox 287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P01135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9973668" y="9978845"/>
            <a:ext cx="1506363" cy="643900"/>
            <a:chOff x="507046" y="3634424"/>
            <a:chExt cx="1257639" cy="557759"/>
          </a:xfrm>
        </p:grpSpPr>
        <p:sp>
          <p:nvSpPr>
            <p:cNvPr id="300" name="Snip Same Side Corner Rectangle 29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1" name="TextBox 300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ESR1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P03372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6" name="Group 305"/>
          <p:cNvGrpSpPr/>
          <p:nvPr/>
        </p:nvGrpSpPr>
        <p:grpSpPr>
          <a:xfrm>
            <a:off x="12564062" y="2759456"/>
            <a:ext cx="1506363" cy="643900"/>
            <a:chOff x="507046" y="3634424"/>
            <a:chExt cx="1257639" cy="557759"/>
          </a:xfrm>
        </p:grpSpPr>
        <p:sp>
          <p:nvSpPr>
            <p:cNvPr id="307" name="Snip Same Side Corner Rectangle 3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  <a:endParaRPr lang="en-US" sz="16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16" name="Elbow Connector 315"/>
          <p:cNvCxnSpPr>
            <a:stCxn id="245" idx="3"/>
            <a:endCxn id="315" idx="1"/>
          </p:cNvCxnSpPr>
          <p:nvPr/>
        </p:nvCxnSpPr>
        <p:spPr bwMode="auto">
          <a:xfrm flipV="1">
            <a:off x="8750732" y="4427541"/>
            <a:ext cx="1201924" cy="55801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3" name="Elbow Connector 322"/>
          <p:cNvCxnSpPr/>
          <p:nvPr/>
        </p:nvCxnSpPr>
        <p:spPr bwMode="auto">
          <a:xfrm rot="5400000">
            <a:off x="9240407" y="7475315"/>
            <a:ext cx="4940195" cy="598446"/>
          </a:xfrm>
          <a:prstGeom prst="bentConnector3">
            <a:avLst>
              <a:gd name="adj1" fmla="val 100385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38" name="Group 337"/>
          <p:cNvGrpSpPr/>
          <p:nvPr/>
        </p:nvGrpSpPr>
        <p:grpSpPr>
          <a:xfrm>
            <a:off x="12631342" y="5499589"/>
            <a:ext cx="1506363" cy="643900"/>
            <a:chOff x="507046" y="3634424"/>
            <a:chExt cx="1257639" cy="557759"/>
          </a:xfrm>
        </p:grpSpPr>
        <p:sp>
          <p:nvSpPr>
            <p:cNvPr id="339" name="Snip Same Side Corner Rectangle 33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5" name="Group 344"/>
          <p:cNvGrpSpPr/>
          <p:nvPr/>
        </p:nvGrpSpPr>
        <p:grpSpPr>
          <a:xfrm>
            <a:off x="12720793" y="9225403"/>
            <a:ext cx="1506363" cy="643900"/>
            <a:chOff x="507046" y="3634424"/>
            <a:chExt cx="1257639" cy="557759"/>
          </a:xfrm>
        </p:grpSpPr>
        <p:sp>
          <p:nvSpPr>
            <p:cNvPr id="346" name="Snip Same Side Corner Rectangle 3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7" name="TextBox 346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SOS1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Q07889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66" name="Group 365"/>
          <p:cNvGrpSpPr/>
          <p:nvPr/>
        </p:nvGrpSpPr>
        <p:grpSpPr>
          <a:xfrm>
            <a:off x="7340781" y="9306519"/>
            <a:ext cx="1382339" cy="637767"/>
            <a:chOff x="537046" y="349955"/>
            <a:chExt cx="1154094" cy="552446"/>
          </a:xfrm>
        </p:grpSpPr>
        <p:sp>
          <p:nvSpPr>
            <p:cNvPr id="367" name="Rounded Rectangle 366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68" name="Rectangle 367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JAK2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O60674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73" name="Group 372"/>
          <p:cNvGrpSpPr/>
          <p:nvPr/>
        </p:nvGrpSpPr>
        <p:grpSpPr>
          <a:xfrm>
            <a:off x="3986925" y="7111846"/>
            <a:ext cx="1506363" cy="643900"/>
            <a:chOff x="507046" y="3634424"/>
            <a:chExt cx="1257639" cy="557759"/>
          </a:xfrm>
        </p:grpSpPr>
        <p:sp>
          <p:nvSpPr>
            <p:cNvPr id="374" name="Snip Same Side Corner Rectangle 3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5" name="TextBox 374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EGF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P01133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79" name="Group 378"/>
          <p:cNvGrpSpPr/>
          <p:nvPr/>
        </p:nvGrpSpPr>
        <p:grpSpPr>
          <a:xfrm>
            <a:off x="12677779" y="8445770"/>
            <a:ext cx="1506363" cy="643900"/>
            <a:chOff x="507046" y="3634424"/>
            <a:chExt cx="1257639" cy="557759"/>
          </a:xfrm>
        </p:grpSpPr>
        <p:sp>
          <p:nvSpPr>
            <p:cNvPr id="380" name="Snip Same Side Corner Rectangle 37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1" name="TextBox 380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PLXNB1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O43157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3" name="Group 242"/>
          <p:cNvGrpSpPr/>
          <p:nvPr/>
        </p:nvGrpSpPr>
        <p:grpSpPr>
          <a:xfrm>
            <a:off x="7368393" y="4666672"/>
            <a:ext cx="1382339" cy="637767"/>
            <a:chOff x="537046" y="349955"/>
            <a:chExt cx="1154094" cy="552446"/>
          </a:xfrm>
        </p:grpSpPr>
        <p:sp>
          <p:nvSpPr>
            <p:cNvPr id="244" name="Rounded Rectangle 24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5" name="Rectangle 244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ERBB2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P04626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46" name="Group 245"/>
          <p:cNvGrpSpPr/>
          <p:nvPr/>
        </p:nvGrpSpPr>
        <p:grpSpPr>
          <a:xfrm>
            <a:off x="7588181" y="2699977"/>
            <a:ext cx="974001" cy="348825"/>
            <a:chOff x="7630676" y="5329407"/>
            <a:chExt cx="862158" cy="364843"/>
          </a:xfrm>
        </p:grpSpPr>
        <p:sp>
          <p:nvSpPr>
            <p:cNvPr id="247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48" name="Text Box 157"/>
            <p:cNvSpPr txBox="1">
              <a:spLocks noChangeArrowheads="1"/>
            </p:cNvSpPr>
            <p:nvPr/>
          </p:nvSpPr>
          <p:spPr bwMode="auto">
            <a:xfrm>
              <a:off x="7630676" y="5329407"/>
              <a:ext cx="862158" cy="3648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-T686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3" name="Group 272"/>
          <p:cNvGrpSpPr/>
          <p:nvPr/>
        </p:nvGrpSpPr>
        <p:grpSpPr>
          <a:xfrm>
            <a:off x="7594933" y="2959175"/>
            <a:ext cx="974001" cy="348826"/>
            <a:chOff x="7592082" y="6020192"/>
            <a:chExt cx="862158" cy="364842"/>
          </a:xfrm>
        </p:grpSpPr>
        <p:sp>
          <p:nvSpPr>
            <p:cNvPr id="27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7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Y1139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7594933" y="3245876"/>
            <a:ext cx="974001" cy="348826"/>
            <a:chOff x="7592082" y="6020192"/>
            <a:chExt cx="862158" cy="364842"/>
          </a:xfrm>
        </p:grpSpPr>
        <p:sp>
          <p:nvSpPr>
            <p:cNvPr id="27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7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T1172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7594933" y="3531992"/>
            <a:ext cx="974001" cy="348826"/>
            <a:chOff x="7592082" y="6020192"/>
            <a:chExt cx="862158" cy="364842"/>
          </a:xfrm>
        </p:grpSpPr>
        <p:sp>
          <p:nvSpPr>
            <p:cNvPr id="28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8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S1174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82" name="Group 281"/>
          <p:cNvGrpSpPr/>
          <p:nvPr/>
        </p:nvGrpSpPr>
        <p:grpSpPr>
          <a:xfrm>
            <a:off x="7580539" y="3802805"/>
            <a:ext cx="974001" cy="348826"/>
            <a:chOff x="7620676" y="5024219"/>
            <a:chExt cx="862158" cy="364842"/>
          </a:xfrm>
        </p:grpSpPr>
        <p:sp>
          <p:nvSpPr>
            <p:cNvPr id="28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8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+Y1221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7572562" y="4088235"/>
            <a:ext cx="974001" cy="348826"/>
            <a:chOff x="7620676" y="5024219"/>
            <a:chExt cx="862158" cy="364842"/>
          </a:xfrm>
        </p:grpSpPr>
        <p:sp>
          <p:nvSpPr>
            <p:cNvPr id="29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+Y1222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5" name="Group 294"/>
          <p:cNvGrpSpPr/>
          <p:nvPr/>
        </p:nvGrpSpPr>
        <p:grpSpPr>
          <a:xfrm>
            <a:off x="7572562" y="4389615"/>
            <a:ext cx="974001" cy="348826"/>
            <a:chOff x="7620676" y="5024219"/>
            <a:chExt cx="862158" cy="364842"/>
          </a:xfrm>
        </p:grpSpPr>
        <p:sp>
          <p:nvSpPr>
            <p:cNvPr id="29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97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648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+Y1248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298" name="Elbow Connector 297"/>
          <p:cNvCxnSpPr>
            <a:stCxn id="245" idx="3"/>
            <a:endCxn id="291" idx="3"/>
          </p:cNvCxnSpPr>
          <p:nvPr/>
        </p:nvCxnSpPr>
        <p:spPr bwMode="auto">
          <a:xfrm flipH="1" flipV="1">
            <a:off x="8546562" y="4262648"/>
            <a:ext cx="204170" cy="722907"/>
          </a:xfrm>
          <a:prstGeom prst="bentConnector3">
            <a:avLst>
              <a:gd name="adj1" fmla="val -77549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3" name="Elbow Connector 302"/>
          <p:cNvCxnSpPr>
            <a:stCxn id="245" idx="3"/>
            <a:endCxn id="284" idx="3"/>
          </p:cNvCxnSpPr>
          <p:nvPr/>
        </p:nvCxnSpPr>
        <p:spPr bwMode="auto">
          <a:xfrm flipH="1" flipV="1">
            <a:off x="8554540" y="3977218"/>
            <a:ext cx="196192" cy="1008337"/>
          </a:xfrm>
          <a:prstGeom prst="bentConnector3">
            <a:avLst>
              <a:gd name="adj1" fmla="val -73366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04" name="Elbow Connector 303"/>
          <p:cNvCxnSpPr>
            <a:stCxn id="245" idx="3"/>
            <a:endCxn id="297" idx="3"/>
          </p:cNvCxnSpPr>
          <p:nvPr/>
        </p:nvCxnSpPr>
        <p:spPr bwMode="auto">
          <a:xfrm flipH="1" flipV="1">
            <a:off x="8546562" y="4564028"/>
            <a:ext cx="204170" cy="421527"/>
          </a:xfrm>
          <a:prstGeom prst="bentConnector3">
            <a:avLst>
              <a:gd name="adj1" fmla="val -77549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0" name="Elbow Connector 309"/>
          <p:cNvCxnSpPr/>
          <p:nvPr/>
        </p:nvCxnSpPr>
        <p:spPr bwMode="auto">
          <a:xfrm rot="16200000" flipV="1">
            <a:off x="7754192" y="3799156"/>
            <a:ext cx="1976595" cy="634566"/>
          </a:xfrm>
          <a:prstGeom prst="bentConnector3">
            <a:avLst>
              <a:gd name="adj1" fmla="val 99518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 bwMode="auto">
          <a:xfrm>
            <a:off x="8684877" y="5104736"/>
            <a:ext cx="37489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" name="Elbow Connector 36"/>
          <p:cNvCxnSpPr/>
          <p:nvPr/>
        </p:nvCxnSpPr>
        <p:spPr bwMode="auto">
          <a:xfrm flipV="1">
            <a:off x="5493288" y="4856011"/>
            <a:ext cx="1875105" cy="2537670"/>
          </a:xfrm>
          <a:prstGeom prst="bentConnector3">
            <a:avLst>
              <a:gd name="adj1" fmla="val 2543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2" name="Elbow Connector 311"/>
          <p:cNvCxnSpPr/>
          <p:nvPr/>
        </p:nvCxnSpPr>
        <p:spPr bwMode="auto">
          <a:xfrm rot="5400000" flipH="1" flipV="1">
            <a:off x="4888767" y="6189780"/>
            <a:ext cx="3704469" cy="1254786"/>
          </a:xfrm>
          <a:prstGeom prst="bentConnector3">
            <a:avLst>
              <a:gd name="adj1" fmla="val 9973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7" name="Elbow Connector 1003"/>
          <p:cNvCxnSpPr/>
          <p:nvPr/>
        </p:nvCxnSpPr>
        <p:spPr bwMode="auto">
          <a:xfrm rot="10800000" flipV="1">
            <a:off x="5463222" y="6670729"/>
            <a:ext cx="4352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18" name="Elbow Connector 1003"/>
          <p:cNvCxnSpPr/>
          <p:nvPr/>
        </p:nvCxnSpPr>
        <p:spPr bwMode="auto">
          <a:xfrm rot="10800000" flipV="1">
            <a:off x="5449725" y="5973921"/>
            <a:ext cx="435268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19" name="TextBox 318"/>
          <p:cNvSpPr txBox="1"/>
          <p:nvPr/>
        </p:nvSpPr>
        <p:spPr>
          <a:xfrm>
            <a:off x="4178395" y="5260623"/>
            <a:ext cx="1444056" cy="348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6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324" name="Elbow Connector 1003"/>
          <p:cNvCxnSpPr/>
          <p:nvPr/>
        </p:nvCxnSpPr>
        <p:spPr bwMode="auto">
          <a:xfrm flipH="1">
            <a:off x="5463222" y="8649681"/>
            <a:ext cx="650387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28" name="Elbow Connector 1003"/>
          <p:cNvCxnSpPr/>
          <p:nvPr/>
        </p:nvCxnSpPr>
        <p:spPr bwMode="auto">
          <a:xfrm flipH="1">
            <a:off x="5463223" y="9599675"/>
            <a:ext cx="823307" cy="0"/>
          </a:xfrm>
          <a:prstGeom prst="straightConnector1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352" name="Group 351"/>
          <p:cNvGrpSpPr/>
          <p:nvPr/>
        </p:nvGrpSpPr>
        <p:grpSpPr>
          <a:xfrm>
            <a:off x="12520880" y="3450533"/>
            <a:ext cx="1611369" cy="641357"/>
            <a:chOff x="507046" y="2793204"/>
            <a:chExt cx="1257639" cy="564496"/>
          </a:xfrm>
        </p:grpSpPr>
        <p:sp>
          <p:nvSpPr>
            <p:cNvPr id="353" name="Snip Same Side Corner Rectangle 35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4" name="TextBox 353"/>
            <p:cNvSpPr txBox="1"/>
            <p:nvPr/>
          </p:nvSpPr>
          <p:spPr>
            <a:xfrm>
              <a:off x="507046" y="2793204"/>
              <a:ext cx="1257639" cy="56133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P42224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355" name="Group 354"/>
          <p:cNvGrpSpPr/>
          <p:nvPr/>
        </p:nvGrpSpPr>
        <p:grpSpPr>
          <a:xfrm>
            <a:off x="12545678" y="4137877"/>
            <a:ext cx="1611369" cy="641357"/>
            <a:chOff x="507046" y="2793204"/>
            <a:chExt cx="1257639" cy="564496"/>
          </a:xfrm>
        </p:grpSpPr>
        <p:sp>
          <p:nvSpPr>
            <p:cNvPr id="356" name="Snip Same Side Corner Rectangle 35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7" name="TextBox 356"/>
            <p:cNvSpPr txBox="1"/>
            <p:nvPr/>
          </p:nvSpPr>
          <p:spPr>
            <a:xfrm>
              <a:off x="507046" y="2793204"/>
              <a:ext cx="1257639" cy="56133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P40763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138" name="Straight Arrow Connector 137"/>
          <p:cNvCxnSpPr/>
          <p:nvPr/>
        </p:nvCxnSpPr>
        <p:spPr bwMode="auto">
          <a:xfrm>
            <a:off x="12035770" y="3009463"/>
            <a:ext cx="55707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Arrow Connector 357"/>
          <p:cNvCxnSpPr/>
          <p:nvPr/>
        </p:nvCxnSpPr>
        <p:spPr bwMode="auto">
          <a:xfrm>
            <a:off x="12048814" y="3774017"/>
            <a:ext cx="55707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9" name="Straight Arrow Connector 358"/>
          <p:cNvCxnSpPr/>
          <p:nvPr/>
        </p:nvCxnSpPr>
        <p:spPr bwMode="auto">
          <a:xfrm>
            <a:off x="12009728" y="4971168"/>
            <a:ext cx="96434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0" name="Straight Arrow Connector 359"/>
          <p:cNvCxnSpPr/>
          <p:nvPr/>
        </p:nvCxnSpPr>
        <p:spPr bwMode="auto">
          <a:xfrm>
            <a:off x="7086173" y="7554744"/>
            <a:ext cx="2690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1" name="Straight Arrow Connector 360"/>
          <p:cNvCxnSpPr/>
          <p:nvPr/>
        </p:nvCxnSpPr>
        <p:spPr bwMode="auto">
          <a:xfrm>
            <a:off x="7069244" y="9019343"/>
            <a:ext cx="53992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2" name="Straight Arrow Connector 361"/>
          <p:cNvCxnSpPr/>
          <p:nvPr/>
        </p:nvCxnSpPr>
        <p:spPr bwMode="auto">
          <a:xfrm>
            <a:off x="7042991" y="6892630"/>
            <a:ext cx="2690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3" name="Straight Arrow Connector 362"/>
          <p:cNvCxnSpPr/>
          <p:nvPr/>
        </p:nvCxnSpPr>
        <p:spPr bwMode="auto">
          <a:xfrm>
            <a:off x="7042991" y="6172940"/>
            <a:ext cx="2690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9" name="Straight Arrow Connector 398"/>
          <p:cNvCxnSpPr/>
          <p:nvPr/>
        </p:nvCxnSpPr>
        <p:spPr bwMode="auto">
          <a:xfrm>
            <a:off x="12053007" y="7495279"/>
            <a:ext cx="9029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1" name="Straight Arrow Connector 400"/>
          <p:cNvCxnSpPr/>
          <p:nvPr/>
        </p:nvCxnSpPr>
        <p:spPr bwMode="auto">
          <a:xfrm>
            <a:off x="12053007" y="6356619"/>
            <a:ext cx="87368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2" name="Straight Arrow Connector 401"/>
          <p:cNvCxnSpPr/>
          <p:nvPr/>
        </p:nvCxnSpPr>
        <p:spPr bwMode="auto">
          <a:xfrm>
            <a:off x="12039330" y="8756918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3" name="Straight Arrow Connector 402"/>
          <p:cNvCxnSpPr/>
          <p:nvPr/>
        </p:nvCxnSpPr>
        <p:spPr bwMode="auto">
          <a:xfrm flipH="1">
            <a:off x="11344857" y="9481239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" name="Straight Arrow Connector 403"/>
          <p:cNvCxnSpPr/>
          <p:nvPr/>
        </p:nvCxnSpPr>
        <p:spPr bwMode="auto">
          <a:xfrm flipH="1">
            <a:off x="11365558" y="8751528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5" name="Straight Arrow Connector 404"/>
          <p:cNvCxnSpPr/>
          <p:nvPr/>
        </p:nvCxnSpPr>
        <p:spPr bwMode="auto">
          <a:xfrm flipH="1">
            <a:off x="11159101" y="7491173"/>
            <a:ext cx="795564" cy="164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6" name="Straight Arrow Connector 405"/>
          <p:cNvCxnSpPr/>
          <p:nvPr/>
        </p:nvCxnSpPr>
        <p:spPr bwMode="auto">
          <a:xfrm flipH="1">
            <a:off x="11171406" y="6351941"/>
            <a:ext cx="783259" cy="539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" name="Group 408"/>
          <p:cNvGrpSpPr/>
          <p:nvPr/>
        </p:nvGrpSpPr>
        <p:grpSpPr>
          <a:xfrm>
            <a:off x="10156496" y="6151446"/>
            <a:ext cx="1149559" cy="412247"/>
            <a:chOff x="7630433" y="4775691"/>
            <a:chExt cx="862158" cy="286562"/>
          </a:xfrm>
        </p:grpSpPr>
        <p:sp>
          <p:nvSpPr>
            <p:cNvPr id="410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1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grpSp>
        <p:nvGrpSpPr>
          <p:cNvPr id="412" name="Group 411"/>
          <p:cNvGrpSpPr/>
          <p:nvPr/>
        </p:nvGrpSpPr>
        <p:grpSpPr>
          <a:xfrm>
            <a:off x="10189986" y="7318915"/>
            <a:ext cx="1149559" cy="412247"/>
            <a:chOff x="7630433" y="4775691"/>
            <a:chExt cx="862158" cy="286562"/>
          </a:xfrm>
        </p:grpSpPr>
        <p:sp>
          <p:nvSpPr>
            <p:cNvPr id="41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14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cxnSp>
        <p:nvCxnSpPr>
          <p:cNvPr id="422" name="Straight Arrow Connector 421"/>
          <p:cNvCxnSpPr/>
          <p:nvPr/>
        </p:nvCxnSpPr>
        <p:spPr bwMode="auto">
          <a:xfrm>
            <a:off x="7069244" y="10865043"/>
            <a:ext cx="55312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23" name="Group 422"/>
          <p:cNvGrpSpPr/>
          <p:nvPr/>
        </p:nvGrpSpPr>
        <p:grpSpPr>
          <a:xfrm>
            <a:off x="7465351" y="8807717"/>
            <a:ext cx="1149559" cy="412247"/>
            <a:chOff x="7630433" y="4775691"/>
            <a:chExt cx="862158" cy="286562"/>
          </a:xfrm>
        </p:grpSpPr>
        <p:sp>
          <p:nvSpPr>
            <p:cNvPr id="424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5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grpSp>
        <p:nvGrpSpPr>
          <p:cNvPr id="427" name="Group 426"/>
          <p:cNvGrpSpPr/>
          <p:nvPr/>
        </p:nvGrpSpPr>
        <p:grpSpPr>
          <a:xfrm>
            <a:off x="12847894" y="6137218"/>
            <a:ext cx="1149559" cy="412247"/>
            <a:chOff x="7630433" y="4775691"/>
            <a:chExt cx="862158" cy="286562"/>
          </a:xfrm>
        </p:grpSpPr>
        <p:sp>
          <p:nvSpPr>
            <p:cNvPr id="428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29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cxnSp>
        <p:nvCxnSpPr>
          <p:cNvPr id="433" name="Straight Arrow Connector 432"/>
          <p:cNvCxnSpPr/>
          <p:nvPr/>
        </p:nvCxnSpPr>
        <p:spPr bwMode="auto">
          <a:xfrm>
            <a:off x="8684877" y="5304440"/>
            <a:ext cx="666356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37" name="Group 436"/>
          <p:cNvGrpSpPr/>
          <p:nvPr/>
        </p:nvGrpSpPr>
        <p:grpSpPr>
          <a:xfrm>
            <a:off x="12742868" y="2227467"/>
            <a:ext cx="1149559" cy="412247"/>
            <a:chOff x="7630433" y="4775691"/>
            <a:chExt cx="862158" cy="286562"/>
          </a:xfrm>
        </p:grpSpPr>
        <p:sp>
          <p:nvSpPr>
            <p:cNvPr id="438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439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grpSp>
        <p:nvGrpSpPr>
          <p:cNvPr id="174" name="Group 173"/>
          <p:cNvGrpSpPr/>
          <p:nvPr/>
        </p:nvGrpSpPr>
        <p:grpSpPr>
          <a:xfrm>
            <a:off x="12881760" y="7318915"/>
            <a:ext cx="1149559" cy="412247"/>
            <a:chOff x="7630433" y="4775691"/>
            <a:chExt cx="862158" cy="286562"/>
          </a:xfrm>
        </p:grpSpPr>
        <p:sp>
          <p:nvSpPr>
            <p:cNvPr id="175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76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12748297" y="9992212"/>
            <a:ext cx="1506363" cy="643900"/>
            <a:chOff x="507046" y="3634424"/>
            <a:chExt cx="1257639" cy="557759"/>
          </a:xfrm>
        </p:grpSpPr>
        <p:sp>
          <p:nvSpPr>
            <p:cNvPr id="179" name="Snip Same Side Corner Rectangle 17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NEURL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O76050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1" name="Straight Arrow Connector 180"/>
          <p:cNvCxnSpPr/>
          <p:nvPr/>
        </p:nvCxnSpPr>
        <p:spPr bwMode="auto">
          <a:xfrm>
            <a:off x="12050278" y="10261568"/>
            <a:ext cx="67908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83" name="Group 182"/>
          <p:cNvGrpSpPr/>
          <p:nvPr/>
        </p:nvGrpSpPr>
        <p:grpSpPr>
          <a:xfrm>
            <a:off x="12815252" y="4794592"/>
            <a:ext cx="1149559" cy="412247"/>
            <a:chOff x="7630433" y="4775691"/>
            <a:chExt cx="862158" cy="286562"/>
          </a:xfrm>
        </p:grpSpPr>
        <p:sp>
          <p:nvSpPr>
            <p:cNvPr id="184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85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cxnSp>
        <p:nvCxnSpPr>
          <p:cNvPr id="196" name="Straight Arrow Connector 195"/>
          <p:cNvCxnSpPr/>
          <p:nvPr/>
        </p:nvCxnSpPr>
        <p:spPr bwMode="auto">
          <a:xfrm>
            <a:off x="12094392" y="9481239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5" name="Group 204"/>
          <p:cNvGrpSpPr/>
          <p:nvPr/>
        </p:nvGrpSpPr>
        <p:grpSpPr>
          <a:xfrm>
            <a:off x="15046771" y="8463444"/>
            <a:ext cx="1506363" cy="643900"/>
            <a:chOff x="507046" y="3634424"/>
            <a:chExt cx="1257639" cy="557759"/>
          </a:xfrm>
        </p:grpSpPr>
        <p:sp>
          <p:nvSpPr>
            <p:cNvPr id="208" name="Snip Same Side Corner Rectangle 20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5" name="TextBox 214"/>
            <p:cNvSpPr txBox="1"/>
            <p:nvPr/>
          </p:nvSpPr>
          <p:spPr>
            <a:xfrm>
              <a:off x="507046" y="3639736"/>
              <a:ext cx="1257639" cy="55244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HSPA4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P34932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2" name="Straight Arrow Connector 221"/>
          <p:cNvCxnSpPr/>
          <p:nvPr/>
        </p:nvCxnSpPr>
        <p:spPr bwMode="auto">
          <a:xfrm>
            <a:off x="14502302" y="8737325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Elbow Connector 22"/>
          <p:cNvCxnSpPr/>
          <p:nvPr/>
        </p:nvCxnSpPr>
        <p:spPr bwMode="auto">
          <a:xfrm>
            <a:off x="12009728" y="8043022"/>
            <a:ext cx="2492574" cy="708506"/>
          </a:xfrm>
          <a:prstGeom prst="bentConnector3">
            <a:avLst>
              <a:gd name="adj1" fmla="val 98912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6" name="Group 225"/>
          <p:cNvGrpSpPr/>
          <p:nvPr/>
        </p:nvGrpSpPr>
        <p:grpSpPr>
          <a:xfrm>
            <a:off x="9922869" y="3124683"/>
            <a:ext cx="1611369" cy="641357"/>
            <a:chOff x="507046" y="2793204"/>
            <a:chExt cx="1257639" cy="564496"/>
          </a:xfrm>
        </p:grpSpPr>
        <p:sp>
          <p:nvSpPr>
            <p:cNvPr id="234" name="Snip Same Side Corner Rectangle 233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8" name="TextBox 237"/>
            <p:cNvSpPr txBox="1"/>
            <p:nvPr/>
          </p:nvSpPr>
          <p:spPr>
            <a:xfrm>
              <a:off x="507046" y="2793204"/>
              <a:ext cx="1257639" cy="56133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CTNNB1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P35222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10159332" y="4729454"/>
            <a:ext cx="1149559" cy="412247"/>
            <a:chOff x="7630433" y="4775691"/>
            <a:chExt cx="862158" cy="286562"/>
          </a:xfrm>
        </p:grpSpPr>
        <p:sp>
          <p:nvSpPr>
            <p:cNvPr id="249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50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cxnSp>
        <p:nvCxnSpPr>
          <p:cNvPr id="251" name="Straight Arrow Connector 250"/>
          <p:cNvCxnSpPr/>
          <p:nvPr/>
        </p:nvCxnSpPr>
        <p:spPr bwMode="auto">
          <a:xfrm flipH="1">
            <a:off x="11128447" y="4958999"/>
            <a:ext cx="88128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94" name="Group 193"/>
          <p:cNvGrpSpPr/>
          <p:nvPr/>
        </p:nvGrpSpPr>
        <p:grpSpPr>
          <a:xfrm>
            <a:off x="9905936" y="4107016"/>
            <a:ext cx="1618444" cy="613953"/>
            <a:chOff x="507046" y="4525112"/>
            <a:chExt cx="1257639" cy="540000"/>
          </a:xfrm>
        </p:grpSpPr>
        <p:sp>
          <p:nvSpPr>
            <p:cNvPr id="256" name="Snip Same Side Corner Rectangle 255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4" name="TextBox 263"/>
            <p:cNvSpPr txBox="1"/>
            <p:nvPr/>
          </p:nvSpPr>
          <p:spPr>
            <a:xfrm>
              <a:off x="507046" y="4530424"/>
              <a:ext cx="1257639" cy="50227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6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12631794" y="6676360"/>
            <a:ext cx="1618444" cy="635955"/>
            <a:chOff x="507046" y="4525112"/>
            <a:chExt cx="1257639" cy="559352"/>
          </a:xfrm>
        </p:grpSpPr>
        <p:sp>
          <p:nvSpPr>
            <p:cNvPr id="272" name="Snip Same Side Corner Rectangle 271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9" name="TextBox 288"/>
            <p:cNvSpPr txBox="1"/>
            <p:nvPr/>
          </p:nvSpPr>
          <p:spPr>
            <a:xfrm>
              <a:off x="507046" y="4530424"/>
              <a:ext cx="1257639" cy="55404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PLCG2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C5F2C6"/>
                  </a:solidFill>
                  <a:latin typeface="Arial" charset="0"/>
                </a:rPr>
                <a:t>P16885</a:t>
              </a:r>
              <a:endParaRPr lang="en-US" sz="160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92" name="Group 291"/>
          <p:cNvGrpSpPr/>
          <p:nvPr/>
        </p:nvGrpSpPr>
        <p:grpSpPr>
          <a:xfrm>
            <a:off x="14989063" y="6639195"/>
            <a:ext cx="1618444" cy="635955"/>
            <a:chOff x="507046" y="4525112"/>
            <a:chExt cx="1257639" cy="559352"/>
          </a:xfrm>
        </p:grpSpPr>
        <p:sp>
          <p:nvSpPr>
            <p:cNvPr id="293" name="Snip Same Side Corner Rectangle 292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4" name="TextBox 293"/>
            <p:cNvSpPr txBox="1"/>
            <p:nvPr/>
          </p:nvSpPr>
          <p:spPr>
            <a:xfrm>
              <a:off x="507046" y="4530424"/>
              <a:ext cx="1257639" cy="55404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ACCP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C5F2C6"/>
                  </a:solidFill>
                  <a:latin typeface="Arial" charset="0"/>
                </a:rPr>
                <a:t>P15309</a:t>
              </a:r>
              <a:endParaRPr lang="en-US" sz="160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302" name="Straight Arrow Connector 301"/>
          <p:cNvCxnSpPr/>
          <p:nvPr/>
        </p:nvCxnSpPr>
        <p:spPr bwMode="auto">
          <a:xfrm>
            <a:off x="14503308" y="6926564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" name="Straight Connector 2"/>
          <p:cNvCxnSpPr/>
          <p:nvPr/>
        </p:nvCxnSpPr>
        <p:spPr bwMode="auto">
          <a:xfrm>
            <a:off x="14486375" y="6892630"/>
            <a:ext cx="0" cy="257281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05" name="Group 304"/>
          <p:cNvGrpSpPr/>
          <p:nvPr/>
        </p:nvGrpSpPr>
        <p:grpSpPr>
          <a:xfrm>
            <a:off x="15037547" y="9177493"/>
            <a:ext cx="1611369" cy="641357"/>
            <a:chOff x="507046" y="2793204"/>
            <a:chExt cx="1257639" cy="564496"/>
          </a:xfrm>
        </p:grpSpPr>
        <p:sp>
          <p:nvSpPr>
            <p:cNvPr id="309" name="Snip Same Side Corner Rectangle 30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1" name="TextBox 310"/>
            <p:cNvSpPr txBox="1"/>
            <p:nvPr/>
          </p:nvSpPr>
          <p:spPr>
            <a:xfrm>
              <a:off x="507046" y="2793204"/>
              <a:ext cx="1257639" cy="56133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MUC1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rgbClr val="984807"/>
                  </a:solidFill>
                  <a:latin typeface="Arial" charset="0"/>
                </a:rPr>
                <a:t>P15941</a:t>
              </a:r>
              <a:endParaRPr lang="en-US" sz="1600" dirty="0">
                <a:solidFill>
                  <a:srgbClr val="984807"/>
                </a:solidFill>
              </a:endParaRPr>
            </a:p>
          </p:txBody>
        </p:sp>
      </p:grpSp>
      <p:cxnSp>
        <p:nvCxnSpPr>
          <p:cNvPr id="320" name="Straight Arrow Connector 319"/>
          <p:cNvCxnSpPr/>
          <p:nvPr/>
        </p:nvCxnSpPr>
        <p:spPr bwMode="auto">
          <a:xfrm>
            <a:off x="14519238" y="9465447"/>
            <a:ext cx="60005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1" name="Group 320"/>
          <p:cNvGrpSpPr/>
          <p:nvPr/>
        </p:nvGrpSpPr>
        <p:grpSpPr>
          <a:xfrm>
            <a:off x="7334532" y="10032211"/>
            <a:ext cx="1382339" cy="637767"/>
            <a:chOff x="537046" y="349955"/>
            <a:chExt cx="1154094" cy="552446"/>
          </a:xfrm>
        </p:grpSpPr>
        <p:sp>
          <p:nvSpPr>
            <p:cNvPr id="322" name="Rounded Rectangle 32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5" name="Rectangle 324"/>
            <p:cNvSpPr/>
            <p:nvPr/>
          </p:nvSpPr>
          <p:spPr>
            <a:xfrm>
              <a:off x="537046" y="349955"/>
              <a:ext cx="1154094" cy="5524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CTK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P42679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326" name="Straight Arrow Connector 325"/>
          <p:cNvCxnSpPr/>
          <p:nvPr/>
        </p:nvCxnSpPr>
        <p:spPr bwMode="auto">
          <a:xfrm>
            <a:off x="7052314" y="9628937"/>
            <a:ext cx="26900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27" name="Group 326"/>
          <p:cNvGrpSpPr/>
          <p:nvPr/>
        </p:nvGrpSpPr>
        <p:grpSpPr>
          <a:xfrm>
            <a:off x="15189620" y="5114288"/>
            <a:ext cx="1149559" cy="412247"/>
            <a:chOff x="7630433" y="4775691"/>
            <a:chExt cx="862158" cy="286562"/>
          </a:xfrm>
        </p:grpSpPr>
        <p:sp>
          <p:nvSpPr>
            <p:cNvPr id="329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33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  <p:grpSp>
        <p:nvGrpSpPr>
          <p:cNvPr id="334" name="Group 333"/>
          <p:cNvGrpSpPr/>
          <p:nvPr/>
        </p:nvGrpSpPr>
        <p:grpSpPr>
          <a:xfrm>
            <a:off x="14957318" y="3663262"/>
            <a:ext cx="1506363" cy="648119"/>
            <a:chOff x="3740102" y="2039533"/>
            <a:chExt cx="1257639" cy="561413"/>
          </a:xfrm>
        </p:grpSpPr>
        <p:sp>
          <p:nvSpPr>
            <p:cNvPr id="335" name="Rounded Rectangle 334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6" name="TextBox 335"/>
            <p:cNvSpPr txBox="1"/>
            <p:nvPr/>
          </p:nvSpPr>
          <p:spPr>
            <a:xfrm>
              <a:off x="3740102" y="2039533"/>
              <a:ext cx="1257639" cy="552446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PTPN12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Q05209</a:t>
              </a:r>
              <a:endParaRPr lang="en-US" sz="160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337" name="Straight Connector 336"/>
          <p:cNvCxnSpPr/>
          <p:nvPr/>
        </p:nvCxnSpPr>
        <p:spPr bwMode="auto">
          <a:xfrm>
            <a:off x="14503308" y="3977218"/>
            <a:ext cx="0" cy="129519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1" name="Straight Arrow Connector 340"/>
          <p:cNvCxnSpPr/>
          <p:nvPr/>
        </p:nvCxnSpPr>
        <p:spPr bwMode="auto">
          <a:xfrm>
            <a:off x="14519238" y="3977304"/>
            <a:ext cx="54744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342" name="Group 341"/>
          <p:cNvGrpSpPr/>
          <p:nvPr/>
        </p:nvGrpSpPr>
        <p:grpSpPr>
          <a:xfrm>
            <a:off x="7463549" y="10669978"/>
            <a:ext cx="1149559" cy="412247"/>
            <a:chOff x="7630433" y="4775691"/>
            <a:chExt cx="862158" cy="286562"/>
          </a:xfrm>
        </p:grpSpPr>
        <p:sp>
          <p:nvSpPr>
            <p:cNvPr id="34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344" name="Text Box 163"/>
            <p:cNvSpPr txBox="1">
              <a:spLocks noChangeArrowheads="1"/>
            </p:cNvSpPr>
            <p:nvPr/>
          </p:nvSpPr>
          <p:spPr bwMode="auto">
            <a:xfrm>
              <a:off x="7630433" y="4782874"/>
              <a:ext cx="862158" cy="2585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latin typeface="Arial" charset="0"/>
                </a:rPr>
                <a:t>SH2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2330</TotalTime>
  <Words>116</Words>
  <Application>Microsoft Macintosh PowerPoint</Application>
  <PresentationFormat>Custom</PresentationFormat>
  <Paragraphs>96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108</cp:revision>
  <dcterms:created xsi:type="dcterms:W3CDTF">2014-02-16T01:31:59Z</dcterms:created>
  <dcterms:modified xsi:type="dcterms:W3CDTF">2016-01-07T01:51:01Z</dcterms:modified>
</cp:coreProperties>
</file>