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40" d="100"/>
          <a:sy n="140" d="100"/>
        </p:scale>
        <p:origin x="-3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16-04-07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35632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114609" y="1618675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PRKDC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P78527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224813" y="5155670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POU2F1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P14859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197072" y="5154818"/>
            <a:ext cx="1106841" cy="466427"/>
            <a:chOff x="473789" y="5344549"/>
            <a:chExt cx="1257639" cy="549865"/>
          </a:xfrm>
        </p:grpSpPr>
        <p:sp>
          <p:nvSpPr>
            <p:cNvPr id="38" name="Snip Same Side Corner Rectangle 3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CAV1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Q03135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258939" y="1397811"/>
            <a:ext cx="1106841" cy="466427"/>
            <a:chOff x="537046" y="6214612"/>
            <a:chExt cx="1257639" cy="549865"/>
          </a:xfrm>
        </p:grpSpPr>
        <p:sp>
          <p:nvSpPr>
            <p:cNvPr id="40" name="Snip Same Side Corner Rectangle 39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KIAA0408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Q6ZU52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245703" y="5154117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Q15788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7" name="Elbow Connector 86"/>
          <p:cNvCxnSpPr>
            <a:stCxn id="155" idx="3"/>
          </p:cNvCxnSpPr>
          <p:nvPr/>
        </p:nvCxnSpPr>
        <p:spPr bwMode="auto">
          <a:xfrm>
            <a:off x="1265091" y="820842"/>
            <a:ext cx="1545542" cy="889379"/>
          </a:xfrm>
          <a:prstGeom prst="bentConnector3">
            <a:avLst>
              <a:gd name="adj1" fmla="val 83589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261" idx="1"/>
            <a:endCxn id="63" idx="1"/>
          </p:cNvCxnSpPr>
          <p:nvPr/>
        </p:nvCxnSpPr>
        <p:spPr bwMode="auto">
          <a:xfrm rot="10800000" flipH="1">
            <a:off x="2266593" y="4168969"/>
            <a:ext cx="635430" cy="1222168"/>
          </a:xfrm>
          <a:prstGeom prst="bentConnector3">
            <a:avLst>
              <a:gd name="adj1" fmla="val -1439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9"/>
          <p:cNvCxnSpPr/>
          <p:nvPr/>
        </p:nvCxnSpPr>
        <p:spPr bwMode="auto">
          <a:xfrm rot="10800000">
            <a:off x="3801626" y="4381103"/>
            <a:ext cx="3927978" cy="744242"/>
          </a:xfrm>
          <a:prstGeom prst="bentConnector3">
            <a:avLst>
              <a:gd name="adj1" fmla="val 438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 flipV="1">
            <a:off x="3892428" y="3405814"/>
            <a:ext cx="1498855" cy="612854"/>
          </a:xfrm>
          <a:prstGeom prst="bentConnector3">
            <a:avLst>
              <a:gd name="adj1" fmla="val 127312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180060" y="4831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Glucocorticoid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42415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P04150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16428" y="6469149"/>
            <a:ext cx="322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711339" y="3944445"/>
            <a:ext cx="1340126" cy="445087"/>
            <a:chOff x="371271" y="1139280"/>
            <a:chExt cx="1522707" cy="524707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87934" y="1143950"/>
              <a:ext cx="1080030" cy="520037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GR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P04150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123879" y="596318"/>
            <a:ext cx="1340126" cy="445087"/>
            <a:chOff x="371271" y="1139280"/>
            <a:chExt cx="1522707" cy="524707"/>
          </a:xfrm>
        </p:grpSpPr>
        <p:sp>
          <p:nvSpPr>
            <p:cNvPr id="155" name="Rounded Rectangle 15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CDK2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P24941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23879" y="1114056"/>
            <a:ext cx="1340126" cy="445087"/>
            <a:chOff x="371271" y="1139280"/>
            <a:chExt cx="1522707" cy="524707"/>
          </a:xfrm>
        </p:grpSpPr>
        <p:sp>
          <p:nvSpPr>
            <p:cNvPr id="158" name="Rounded Rectangle 15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114609" y="2132428"/>
            <a:ext cx="1340126" cy="445087"/>
            <a:chOff x="371271" y="1139280"/>
            <a:chExt cx="1522707" cy="524707"/>
          </a:xfrm>
        </p:grpSpPr>
        <p:sp>
          <p:nvSpPr>
            <p:cNvPr id="161" name="Rounded Rectangle 16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P38a/MAPK14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Q16539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5" name="Elbow Connector 164"/>
          <p:cNvCxnSpPr/>
          <p:nvPr/>
        </p:nvCxnSpPr>
        <p:spPr bwMode="auto">
          <a:xfrm>
            <a:off x="1282869" y="958762"/>
            <a:ext cx="1543924" cy="942560"/>
          </a:xfrm>
          <a:prstGeom prst="bentConnector3">
            <a:avLst>
              <a:gd name="adj1" fmla="val 74618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6" name="Group 165"/>
          <p:cNvGrpSpPr/>
          <p:nvPr/>
        </p:nvGrpSpPr>
        <p:grpSpPr>
          <a:xfrm>
            <a:off x="114609" y="2650166"/>
            <a:ext cx="1340126" cy="445087"/>
            <a:chOff x="371271" y="1139280"/>
            <a:chExt cx="1522707" cy="524707"/>
          </a:xfrm>
        </p:grpSpPr>
        <p:sp>
          <p:nvSpPr>
            <p:cNvPr id="167" name="Rounded Rectangle 16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276816" y="3167904"/>
            <a:ext cx="1015712" cy="459563"/>
            <a:chOff x="537046" y="346083"/>
            <a:chExt cx="1154094" cy="541772"/>
          </a:xfrm>
        </p:grpSpPr>
        <p:sp>
          <p:nvSpPr>
            <p:cNvPr id="170" name="Rounded Rectangle 169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114609" y="3906767"/>
            <a:ext cx="1340126" cy="445087"/>
            <a:chOff x="371271" y="1139280"/>
            <a:chExt cx="1522707" cy="524707"/>
          </a:xfrm>
        </p:grpSpPr>
        <p:sp>
          <p:nvSpPr>
            <p:cNvPr id="176" name="Rounded Rectangle 17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JNK1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114609" y="4424505"/>
            <a:ext cx="1340126" cy="445087"/>
            <a:chOff x="371271" y="1139280"/>
            <a:chExt cx="1522707" cy="524707"/>
          </a:xfrm>
        </p:grpSpPr>
        <p:sp>
          <p:nvSpPr>
            <p:cNvPr id="179" name="Rounded Rectangle 17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JNK2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141657" y="4942244"/>
            <a:ext cx="1340126" cy="445087"/>
            <a:chOff x="371271" y="1139280"/>
            <a:chExt cx="1522707" cy="524707"/>
          </a:xfrm>
        </p:grpSpPr>
        <p:sp>
          <p:nvSpPr>
            <p:cNvPr id="182" name="Rounded Rectangle 18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JNK3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P53779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37542" y="5451554"/>
            <a:ext cx="1340126" cy="445087"/>
            <a:chOff x="371271" y="1139280"/>
            <a:chExt cx="1522707" cy="524707"/>
          </a:xfrm>
        </p:grpSpPr>
        <p:sp>
          <p:nvSpPr>
            <p:cNvPr id="185" name="Rounded Rectangle 18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GSK3b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P49841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7" name="Elbow Connector 186"/>
          <p:cNvCxnSpPr/>
          <p:nvPr/>
        </p:nvCxnSpPr>
        <p:spPr bwMode="auto">
          <a:xfrm flipV="1">
            <a:off x="1265091" y="2144228"/>
            <a:ext cx="1010117" cy="135453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3" name="Elbow Connector 192"/>
          <p:cNvCxnSpPr/>
          <p:nvPr/>
        </p:nvCxnSpPr>
        <p:spPr bwMode="auto">
          <a:xfrm rot="5400000" flipH="1" flipV="1">
            <a:off x="1207812" y="2327440"/>
            <a:ext cx="620097" cy="505538"/>
          </a:xfrm>
          <a:prstGeom prst="bentConnector3">
            <a:avLst>
              <a:gd name="adj1" fmla="val -2327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0" name="Elbow Connector 199"/>
          <p:cNvCxnSpPr/>
          <p:nvPr/>
        </p:nvCxnSpPr>
        <p:spPr bwMode="auto">
          <a:xfrm rot="5400000" flipH="1" flipV="1">
            <a:off x="1274904" y="4142563"/>
            <a:ext cx="2218540" cy="745040"/>
          </a:xfrm>
          <a:prstGeom prst="bentConnector2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0" name="Elbow Connector 219"/>
          <p:cNvCxnSpPr/>
          <p:nvPr/>
        </p:nvCxnSpPr>
        <p:spPr bwMode="auto">
          <a:xfrm flipV="1">
            <a:off x="1296625" y="1246663"/>
            <a:ext cx="566707" cy="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56" name="Group 255"/>
          <p:cNvGrpSpPr/>
          <p:nvPr/>
        </p:nvGrpSpPr>
        <p:grpSpPr>
          <a:xfrm>
            <a:off x="2291367" y="4601714"/>
            <a:ext cx="1106841" cy="466427"/>
            <a:chOff x="507046" y="3634424"/>
            <a:chExt cx="1257639" cy="549865"/>
          </a:xfrm>
        </p:grpSpPr>
        <p:sp>
          <p:nvSpPr>
            <p:cNvPr id="257" name="Snip Same Side Corner Rectangle 25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Q9Y6Q9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2266593" y="5155670"/>
            <a:ext cx="1106841" cy="466427"/>
            <a:chOff x="507046" y="3634424"/>
            <a:chExt cx="1257639" cy="549865"/>
          </a:xfrm>
        </p:grpSpPr>
        <p:sp>
          <p:nvSpPr>
            <p:cNvPr id="260" name="Snip Same Side Corner Rectangle 25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Q15596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62" name="Elbow Connector 261"/>
          <p:cNvCxnSpPr>
            <a:stCxn id="258" idx="1"/>
          </p:cNvCxnSpPr>
          <p:nvPr/>
        </p:nvCxnSpPr>
        <p:spPr bwMode="auto">
          <a:xfrm rot="10800000">
            <a:off x="2178167" y="4849881"/>
            <a:ext cx="113201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3" name="Elbow Connector 262"/>
          <p:cNvCxnSpPr>
            <a:stCxn id="35" idx="0"/>
          </p:cNvCxnSpPr>
          <p:nvPr/>
        </p:nvCxnSpPr>
        <p:spPr bwMode="auto">
          <a:xfrm rot="16200000" flipV="1">
            <a:off x="2705250" y="4064749"/>
            <a:ext cx="590859" cy="159689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65" name="Group 264"/>
          <p:cNvGrpSpPr/>
          <p:nvPr/>
        </p:nvGrpSpPr>
        <p:grpSpPr>
          <a:xfrm>
            <a:off x="5203923" y="5149932"/>
            <a:ext cx="1106841" cy="466427"/>
            <a:chOff x="507046" y="3634424"/>
            <a:chExt cx="1257639" cy="549865"/>
          </a:xfrm>
        </p:grpSpPr>
        <p:sp>
          <p:nvSpPr>
            <p:cNvPr id="266" name="Snip Same Side Corner Rectangle 2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P07900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68" name="Elbow Connector 267"/>
          <p:cNvCxnSpPr>
            <a:stCxn id="267" idx="0"/>
          </p:cNvCxnSpPr>
          <p:nvPr/>
        </p:nvCxnSpPr>
        <p:spPr bwMode="auto">
          <a:xfrm rot="16200000" flipV="1">
            <a:off x="4474492" y="3871586"/>
            <a:ext cx="581379" cy="1984326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9" name="Elbow Connector 268"/>
          <p:cNvCxnSpPr>
            <a:stCxn id="33" idx="0"/>
          </p:cNvCxnSpPr>
          <p:nvPr/>
        </p:nvCxnSpPr>
        <p:spPr bwMode="auto">
          <a:xfrm rot="16200000" flipV="1">
            <a:off x="3996372" y="4378314"/>
            <a:ext cx="587117" cy="976608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70" name="Group 269"/>
          <p:cNvGrpSpPr/>
          <p:nvPr/>
        </p:nvGrpSpPr>
        <p:grpSpPr>
          <a:xfrm>
            <a:off x="7176182" y="5157923"/>
            <a:ext cx="1106841" cy="466427"/>
            <a:chOff x="507046" y="3634424"/>
            <a:chExt cx="1257639" cy="549865"/>
          </a:xfrm>
        </p:grpSpPr>
        <p:sp>
          <p:nvSpPr>
            <p:cNvPr id="271" name="Snip Same Side Corner Rectangle 27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2" name="TextBox 27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BAG1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Q99933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7789180" y="4508710"/>
            <a:ext cx="1106841" cy="466427"/>
            <a:chOff x="507046" y="3634424"/>
            <a:chExt cx="1257639" cy="549865"/>
          </a:xfrm>
        </p:grpSpPr>
        <p:sp>
          <p:nvSpPr>
            <p:cNvPr id="274" name="Snip Same Side Corner Rectangle 2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P48552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76" name="Elbow Connector 275"/>
          <p:cNvCxnSpPr/>
          <p:nvPr/>
        </p:nvCxnSpPr>
        <p:spPr bwMode="auto">
          <a:xfrm rot="16200000" flipV="1">
            <a:off x="5477769" y="3868630"/>
            <a:ext cx="581379" cy="1984326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7" name="Elbow Connector 276"/>
          <p:cNvCxnSpPr/>
          <p:nvPr/>
        </p:nvCxnSpPr>
        <p:spPr bwMode="auto">
          <a:xfrm>
            <a:off x="3883296" y="4278006"/>
            <a:ext cx="4450035" cy="179584"/>
          </a:xfrm>
          <a:prstGeom prst="bentConnector3">
            <a:avLst>
              <a:gd name="adj1" fmla="val 9999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78" name="Group 277"/>
          <p:cNvGrpSpPr/>
          <p:nvPr/>
        </p:nvGrpSpPr>
        <p:grpSpPr>
          <a:xfrm>
            <a:off x="7618474" y="3163944"/>
            <a:ext cx="1340126" cy="445087"/>
            <a:chOff x="371271" y="1139280"/>
            <a:chExt cx="1522707" cy="524707"/>
          </a:xfrm>
        </p:grpSpPr>
        <p:sp>
          <p:nvSpPr>
            <p:cNvPr id="279" name="Rounded Rectangle 27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AKT1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7655654" y="3721901"/>
            <a:ext cx="1340126" cy="445087"/>
            <a:chOff x="371271" y="1139280"/>
            <a:chExt cx="1522707" cy="524707"/>
          </a:xfrm>
        </p:grpSpPr>
        <p:sp>
          <p:nvSpPr>
            <p:cNvPr id="286" name="Rounded Rectangle 28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JNK1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88" name="Elbow Connector 287"/>
          <p:cNvCxnSpPr>
            <a:stCxn id="63" idx="3"/>
          </p:cNvCxnSpPr>
          <p:nvPr/>
        </p:nvCxnSpPr>
        <p:spPr bwMode="auto">
          <a:xfrm flipV="1">
            <a:off x="3852551" y="3944445"/>
            <a:ext cx="3982979" cy="224524"/>
          </a:xfrm>
          <a:prstGeom prst="bentConnector3">
            <a:avLst>
              <a:gd name="adj1" fmla="val 898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92" name="Group 291"/>
          <p:cNvGrpSpPr/>
          <p:nvPr/>
        </p:nvGrpSpPr>
        <p:grpSpPr>
          <a:xfrm>
            <a:off x="7781154" y="2588621"/>
            <a:ext cx="1015712" cy="459563"/>
            <a:chOff x="537046" y="346083"/>
            <a:chExt cx="1154094" cy="541772"/>
          </a:xfrm>
        </p:grpSpPr>
        <p:sp>
          <p:nvSpPr>
            <p:cNvPr id="296" name="Rounded Rectangle 295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98" name="Elbow Connector 297"/>
          <p:cNvCxnSpPr>
            <a:endCxn id="297" idx="1"/>
          </p:cNvCxnSpPr>
          <p:nvPr/>
        </p:nvCxnSpPr>
        <p:spPr bwMode="auto">
          <a:xfrm rot="5400000" flipH="1" flipV="1">
            <a:off x="6928875" y="3316691"/>
            <a:ext cx="1348924" cy="355633"/>
          </a:xfrm>
          <a:prstGeom prst="bentConnector2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05" name="Group 304"/>
          <p:cNvGrpSpPr/>
          <p:nvPr/>
        </p:nvGrpSpPr>
        <p:grpSpPr>
          <a:xfrm>
            <a:off x="6175732" y="3167905"/>
            <a:ext cx="1106841" cy="466427"/>
            <a:chOff x="507046" y="3634424"/>
            <a:chExt cx="1257639" cy="549865"/>
          </a:xfrm>
        </p:grpSpPr>
        <p:sp>
          <p:nvSpPr>
            <p:cNvPr id="306" name="Snip Same Side Corner Rectangle 3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Ubiquitin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8" name="Group 307"/>
          <p:cNvGrpSpPr/>
          <p:nvPr/>
        </p:nvGrpSpPr>
        <p:grpSpPr>
          <a:xfrm>
            <a:off x="6162923" y="1437969"/>
            <a:ext cx="1106841" cy="466427"/>
            <a:chOff x="507046" y="2817700"/>
            <a:chExt cx="1257639" cy="549865"/>
          </a:xfrm>
        </p:grpSpPr>
        <p:sp>
          <p:nvSpPr>
            <p:cNvPr id="309" name="Snip Same Side Corner Rectangle 30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O75376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4275085" y="2606327"/>
            <a:ext cx="1106841" cy="466427"/>
            <a:chOff x="507046" y="3634424"/>
            <a:chExt cx="1257639" cy="549865"/>
          </a:xfrm>
        </p:grpSpPr>
        <p:sp>
          <p:nvSpPr>
            <p:cNvPr id="312" name="Snip Same Side Corner Rectangle 3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SMARCA4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P51532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6185001" y="2027690"/>
            <a:ext cx="1106841" cy="466427"/>
            <a:chOff x="507046" y="2817700"/>
            <a:chExt cx="1257639" cy="549865"/>
          </a:xfrm>
        </p:grpSpPr>
        <p:sp>
          <p:nvSpPr>
            <p:cNvPr id="315" name="Snip Same Side Corner Rectangle 31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HNF4A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P41235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318" name="Group 317"/>
          <p:cNvGrpSpPr/>
          <p:nvPr/>
        </p:nvGrpSpPr>
        <p:grpSpPr>
          <a:xfrm>
            <a:off x="6197961" y="2608403"/>
            <a:ext cx="1015712" cy="459563"/>
            <a:chOff x="537046" y="346083"/>
            <a:chExt cx="1154094" cy="541772"/>
          </a:xfrm>
        </p:grpSpPr>
        <p:sp>
          <p:nvSpPr>
            <p:cNvPr id="322" name="Rounded Rectangle 321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3" name="Rectangle 322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LCK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P06239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24" name="Group 323"/>
          <p:cNvGrpSpPr/>
          <p:nvPr/>
        </p:nvGrpSpPr>
        <p:grpSpPr>
          <a:xfrm>
            <a:off x="4284442" y="3191907"/>
            <a:ext cx="1106841" cy="466427"/>
            <a:chOff x="473789" y="5344549"/>
            <a:chExt cx="1257639" cy="549865"/>
          </a:xfrm>
        </p:grpSpPr>
        <p:sp>
          <p:nvSpPr>
            <p:cNvPr id="325" name="Snip Same Side Corner Rectangle 32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6" name="TextBox 325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MVP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Q14764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4252906" y="2004883"/>
            <a:ext cx="1106841" cy="466427"/>
            <a:chOff x="507046" y="3634424"/>
            <a:chExt cx="1257639" cy="549865"/>
          </a:xfrm>
        </p:grpSpPr>
        <p:sp>
          <p:nvSpPr>
            <p:cNvPr id="328" name="Snip Same Side Corner Rectangle 3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9" name="TextBox 32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TMF1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P82094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32" name="Elbow Connector 331"/>
          <p:cNvCxnSpPr>
            <a:endCxn id="322" idx="1"/>
          </p:cNvCxnSpPr>
          <p:nvPr/>
        </p:nvCxnSpPr>
        <p:spPr bwMode="auto">
          <a:xfrm rot="5400000" flipH="1" flipV="1">
            <a:off x="5697540" y="2930882"/>
            <a:ext cx="661975" cy="458147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5" name="Elbow Connector 334"/>
          <p:cNvCxnSpPr/>
          <p:nvPr/>
        </p:nvCxnSpPr>
        <p:spPr bwMode="auto">
          <a:xfrm>
            <a:off x="5827266" y="3403372"/>
            <a:ext cx="376276" cy="127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Elbow Connector 338"/>
          <p:cNvCxnSpPr/>
          <p:nvPr/>
        </p:nvCxnSpPr>
        <p:spPr bwMode="auto">
          <a:xfrm rot="5400000" flipH="1" flipV="1">
            <a:off x="5682371" y="1743258"/>
            <a:ext cx="596729" cy="364376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Elbow Connector 341"/>
          <p:cNvCxnSpPr/>
          <p:nvPr/>
        </p:nvCxnSpPr>
        <p:spPr bwMode="auto">
          <a:xfrm rot="5400000" flipH="1" flipV="1">
            <a:off x="5768080" y="2265813"/>
            <a:ext cx="447390" cy="386452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Elbow Connector 347"/>
          <p:cNvCxnSpPr>
            <a:endCxn id="41" idx="3"/>
          </p:cNvCxnSpPr>
          <p:nvPr/>
        </p:nvCxnSpPr>
        <p:spPr bwMode="auto">
          <a:xfrm rot="16200000" flipV="1">
            <a:off x="5263259" y="1735800"/>
            <a:ext cx="636881" cy="431838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Elbow Connector 350"/>
          <p:cNvCxnSpPr>
            <a:endCxn id="329" idx="3"/>
          </p:cNvCxnSpPr>
          <p:nvPr/>
        </p:nvCxnSpPr>
        <p:spPr bwMode="auto">
          <a:xfrm rot="16200000" flipV="1">
            <a:off x="5174767" y="2425331"/>
            <a:ext cx="807833" cy="437872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Elbow Connector 353"/>
          <p:cNvCxnSpPr>
            <a:endCxn id="313" idx="3"/>
          </p:cNvCxnSpPr>
          <p:nvPr/>
        </p:nvCxnSpPr>
        <p:spPr bwMode="auto">
          <a:xfrm rot="16200000" flipV="1">
            <a:off x="5331104" y="2892617"/>
            <a:ext cx="517339" cy="415693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41" name="Group 240"/>
          <p:cNvGrpSpPr/>
          <p:nvPr/>
        </p:nvGrpSpPr>
        <p:grpSpPr>
          <a:xfrm>
            <a:off x="3282362" y="2222063"/>
            <a:ext cx="715674" cy="246221"/>
            <a:chOff x="7592082" y="6020192"/>
            <a:chExt cx="862158" cy="350482"/>
          </a:xfrm>
        </p:grpSpPr>
        <p:sp>
          <p:nvSpPr>
            <p:cNvPr id="24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3282362" y="1375603"/>
            <a:ext cx="715674" cy="246221"/>
            <a:chOff x="6417381" y="4081274"/>
            <a:chExt cx="862158" cy="350482"/>
          </a:xfrm>
        </p:grpSpPr>
        <p:sp>
          <p:nvSpPr>
            <p:cNvPr id="245" name="AutoShape 159"/>
            <p:cNvSpPr>
              <a:spLocks noChangeArrowheads="1"/>
            </p:cNvSpPr>
            <p:nvPr/>
          </p:nvSpPr>
          <p:spPr bwMode="auto">
            <a:xfrm>
              <a:off x="6533604" y="4081274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6" name="Text Box 160"/>
            <p:cNvSpPr txBox="1">
              <a:spLocks noChangeArrowheads="1"/>
            </p:cNvSpPr>
            <p:nvPr/>
          </p:nvSpPr>
          <p:spPr bwMode="auto">
            <a:xfrm>
              <a:off x="6417381" y="408127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3282362" y="3703372"/>
            <a:ext cx="715674" cy="246221"/>
            <a:chOff x="7592082" y="6020192"/>
            <a:chExt cx="862158" cy="350482"/>
          </a:xfrm>
        </p:grpSpPr>
        <p:sp>
          <p:nvSpPr>
            <p:cNvPr id="24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3282362" y="2433678"/>
            <a:ext cx="715674" cy="246221"/>
            <a:chOff x="7592082" y="6020192"/>
            <a:chExt cx="862158" cy="350482"/>
          </a:xfrm>
        </p:grpSpPr>
        <p:sp>
          <p:nvSpPr>
            <p:cNvPr id="25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2719614" y="3708172"/>
            <a:ext cx="715674" cy="246221"/>
            <a:chOff x="7592082" y="6020192"/>
            <a:chExt cx="862158" cy="350482"/>
          </a:xfrm>
        </p:grpSpPr>
        <p:sp>
          <p:nvSpPr>
            <p:cNvPr id="25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S650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3282362" y="3068523"/>
            <a:ext cx="715674" cy="246221"/>
            <a:chOff x="7592082" y="6020192"/>
            <a:chExt cx="862158" cy="350482"/>
          </a:xfrm>
        </p:grpSpPr>
        <p:sp>
          <p:nvSpPr>
            <p:cNvPr id="2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T95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4" name="Group 283"/>
          <p:cNvGrpSpPr/>
          <p:nvPr/>
        </p:nvGrpSpPr>
        <p:grpSpPr>
          <a:xfrm>
            <a:off x="3282362" y="2856908"/>
            <a:ext cx="715674" cy="246221"/>
            <a:chOff x="7592082" y="6020192"/>
            <a:chExt cx="862158" cy="350482"/>
          </a:xfrm>
        </p:grpSpPr>
        <p:sp>
          <p:nvSpPr>
            <p:cNvPr id="28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T93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3282362" y="1163988"/>
            <a:ext cx="715674" cy="246221"/>
            <a:chOff x="7592082" y="6020192"/>
            <a:chExt cx="862158" cy="350482"/>
          </a:xfrm>
        </p:grpSpPr>
        <p:sp>
          <p:nvSpPr>
            <p:cNvPr id="3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3282362" y="1587218"/>
            <a:ext cx="715674" cy="246221"/>
            <a:chOff x="7592082" y="6020192"/>
            <a:chExt cx="862158" cy="350482"/>
          </a:xfrm>
        </p:grpSpPr>
        <p:sp>
          <p:nvSpPr>
            <p:cNvPr id="30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3282362" y="2010448"/>
            <a:ext cx="715674" cy="246221"/>
            <a:chOff x="7592082" y="6020192"/>
            <a:chExt cx="862158" cy="350482"/>
          </a:xfrm>
        </p:grpSpPr>
        <p:sp>
          <p:nvSpPr>
            <p:cNvPr id="3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3282362" y="1798833"/>
            <a:ext cx="715674" cy="246221"/>
            <a:chOff x="7592082" y="6020192"/>
            <a:chExt cx="862158" cy="350482"/>
          </a:xfrm>
        </p:grpSpPr>
        <p:sp>
          <p:nvSpPr>
            <p:cNvPr id="33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0" name="Group 339"/>
          <p:cNvGrpSpPr/>
          <p:nvPr/>
        </p:nvGrpSpPr>
        <p:grpSpPr>
          <a:xfrm>
            <a:off x="2719614" y="3069964"/>
            <a:ext cx="715674" cy="246221"/>
            <a:chOff x="7592082" y="6020192"/>
            <a:chExt cx="862158" cy="350482"/>
          </a:xfrm>
        </p:grpSpPr>
        <p:sp>
          <p:nvSpPr>
            <p:cNvPr id="34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S305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3282362" y="2645293"/>
            <a:ext cx="715674" cy="246221"/>
            <a:chOff x="7592082" y="6020192"/>
            <a:chExt cx="862158" cy="350482"/>
          </a:xfrm>
        </p:grpSpPr>
        <p:sp>
          <p:nvSpPr>
            <p:cNvPr id="34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2719614" y="1580798"/>
            <a:ext cx="715674" cy="246221"/>
            <a:chOff x="7630676" y="5329407"/>
            <a:chExt cx="862158" cy="350482"/>
          </a:xfrm>
        </p:grpSpPr>
        <p:sp>
          <p:nvSpPr>
            <p:cNvPr id="34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-S203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52" name="Group 351"/>
          <p:cNvGrpSpPr/>
          <p:nvPr/>
        </p:nvGrpSpPr>
        <p:grpSpPr>
          <a:xfrm>
            <a:off x="2719614" y="1793536"/>
            <a:ext cx="715674" cy="246221"/>
            <a:chOff x="7592082" y="6020192"/>
            <a:chExt cx="862158" cy="350482"/>
          </a:xfrm>
        </p:grpSpPr>
        <p:sp>
          <p:nvSpPr>
            <p:cNvPr id="35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56" name="Group 355"/>
          <p:cNvGrpSpPr/>
          <p:nvPr/>
        </p:nvGrpSpPr>
        <p:grpSpPr>
          <a:xfrm>
            <a:off x="2719614" y="2006274"/>
            <a:ext cx="715674" cy="246221"/>
            <a:chOff x="7630676" y="5329407"/>
            <a:chExt cx="862158" cy="350482"/>
          </a:xfrm>
        </p:grpSpPr>
        <p:sp>
          <p:nvSpPr>
            <p:cNvPr id="35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8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-S226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2719614" y="3282702"/>
            <a:ext cx="715674" cy="246221"/>
            <a:chOff x="7630676" y="5329407"/>
            <a:chExt cx="862158" cy="350482"/>
          </a:xfrm>
        </p:grpSpPr>
        <p:sp>
          <p:nvSpPr>
            <p:cNvPr id="36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-S404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2" name="Group 361"/>
          <p:cNvGrpSpPr/>
          <p:nvPr/>
        </p:nvGrpSpPr>
        <p:grpSpPr>
          <a:xfrm>
            <a:off x="2719614" y="1155322"/>
            <a:ext cx="715674" cy="246221"/>
            <a:chOff x="7592082" y="6020192"/>
            <a:chExt cx="862158" cy="350482"/>
          </a:xfrm>
        </p:grpSpPr>
        <p:sp>
          <p:nvSpPr>
            <p:cNvPr id="3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S134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5" name="Group 364"/>
          <p:cNvGrpSpPr/>
          <p:nvPr/>
        </p:nvGrpSpPr>
        <p:grpSpPr>
          <a:xfrm>
            <a:off x="3282362" y="3491753"/>
            <a:ext cx="715674" cy="246221"/>
            <a:chOff x="7592082" y="6020192"/>
            <a:chExt cx="862158" cy="350482"/>
          </a:xfrm>
        </p:grpSpPr>
        <p:sp>
          <p:nvSpPr>
            <p:cNvPr id="36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8" name="Group 367"/>
          <p:cNvGrpSpPr/>
          <p:nvPr/>
        </p:nvGrpSpPr>
        <p:grpSpPr>
          <a:xfrm>
            <a:off x="3282362" y="3280138"/>
            <a:ext cx="715674" cy="246221"/>
            <a:chOff x="7592082" y="6020192"/>
            <a:chExt cx="862158" cy="350482"/>
          </a:xfrm>
        </p:grpSpPr>
        <p:sp>
          <p:nvSpPr>
            <p:cNvPr id="36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7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S113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2719614" y="3495440"/>
            <a:ext cx="715674" cy="246221"/>
            <a:chOff x="7592082" y="6020192"/>
            <a:chExt cx="862158" cy="350482"/>
          </a:xfrm>
        </p:grpSpPr>
        <p:sp>
          <p:nvSpPr>
            <p:cNvPr id="37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7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74" name="Group 373"/>
          <p:cNvGrpSpPr/>
          <p:nvPr/>
        </p:nvGrpSpPr>
        <p:grpSpPr>
          <a:xfrm>
            <a:off x="2719614" y="2431750"/>
            <a:ext cx="715674" cy="246221"/>
            <a:chOff x="7592082" y="6020192"/>
            <a:chExt cx="862158" cy="350482"/>
          </a:xfrm>
        </p:grpSpPr>
        <p:sp>
          <p:nvSpPr>
            <p:cNvPr id="37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7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S267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77" name="Group 376"/>
          <p:cNvGrpSpPr/>
          <p:nvPr/>
        </p:nvGrpSpPr>
        <p:grpSpPr>
          <a:xfrm>
            <a:off x="2719614" y="2644488"/>
            <a:ext cx="715674" cy="246221"/>
            <a:chOff x="7592082" y="6020192"/>
            <a:chExt cx="862158" cy="350482"/>
          </a:xfrm>
        </p:grpSpPr>
        <p:sp>
          <p:nvSpPr>
            <p:cNvPr id="37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7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80" name="Group 379"/>
          <p:cNvGrpSpPr/>
          <p:nvPr/>
        </p:nvGrpSpPr>
        <p:grpSpPr>
          <a:xfrm>
            <a:off x="2719614" y="2219012"/>
            <a:ext cx="715674" cy="246221"/>
            <a:chOff x="7592082" y="6020192"/>
            <a:chExt cx="862158" cy="350482"/>
          </a:xfrm>
        </p:grpSpPr>
        <p:sp>
          <p:nvSpPr>
            <p:cNvPr id="3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8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S234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83" name="Group 382"/>
          <p:cNvGrpSpPr/>
          <p:nvPr/>
        </p:nvGrpSpPr>
        <p:grpSpPr>
          <a:xfrm>
            <a:off x="2719614" y="1368060"/>
            <a:ext cx="715674" cy="246221"/>
            <a:chOff x="7592082" y="6020192"/>
            <a:chExt cx="862158" cy="350482"/>
          </a:xfrm>
        </p:grpSpPr>
        <p:sp>
          <p:nvSpPr>
            <p:cNvPr id="38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8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86" name="Group 385"/>
          <p:cNvGrpSpPr/>
          <p:nvPr/>
        </p:nvGrpSpPr>
        <p:grpSpPr>
          <a:xfrm>
            <a:off x="2719614" y="2857226"/>
            <a:ext cx="715674" cy="246221"/>
            <a:chOff x="7592082" y="6020192"/>
            <a:chExt cx="862158" cy="350482"/>
          </a:xfrm>
        </p:grpSpPr>
        <p:sp>
          <p:nvSpPr>
            <p:cNvPr id="38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8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Y301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9" name="Straight Arrow Connector 18"/>
          <p:cNvCxnSpPr>
            <a:stCxn id="158" idx="3"/>
          </p:cNvCxnSpPr>
          <p:nvPr/>
        </p:nvCxnSpPr>
        <p:spPr bwMode="auto">
          <a:xfrm>
            <a:off x="1265091" y="1338580"/>
            <a:ext cx="1293514" cy="11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0" name="Elbow Connector 389"/>
          <p:cNvCxnSpPr/>
          <p:nvPr/>
        </p:nvCxnSpPr>
        <p:spPr bwMode="auto">
          <a:xfrm rot="5400000" flipH="1" flipV="1">
            <a:off x="848246" y="1361705"/>
            <a:ext cx="1418031" cy="612146"/>
          </a:xfrm>
          <a:prstGeom prst="bentConnector3">
            <a:avLst>
              <a:gd name="adj1" fmla="val -994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4" name="Elbow Connector 213"/>
          <p:cNvCxnSpPr/>
          <p:nvPr/>
        </p:nvCxnSpPr>
        <p:spPr bwMode="auto">
          <a:xfrm rot="16200000" flipH="1">
            <a:off x="2140096" y="1473691"/>
            <a:ext cx="805649" cy="535425"/>
          </a:xfrm>
          <a:prstGeom prst="bentConnector3">
            <a:avLst>
              <a:gd name="adj1" fmla="val 100631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1" name="Elbow Connector 390"/>
          <p:cNvCxnSpPr/>
          <p:nvPr/>
        </p:nvCxnSpPr>
        <p:spPr bwMode="auto">
          <a:xfrm rot="5400000" flipH="1" flipV="1">
            <a:off x="1232840" y="2850267"/>
            <a:ext cx="620098" cy="455486"/>
          </a:xfrm>
          <a:prstGeom prst="bentConnector3">
            <a:avLst>
              <a:gd name="adj1" fmla="val -3821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2" name="Elbow Connector 391"/>
          <p:cNvCxnSpPr/>
          <p:nvPr/>
        </p:nvCxnSpPr>
        <p:spPr bwMode="auto">
          <a:xfrm rot="5400000" flipH="1" flipV="1">
            <a:off x="1161724" y="3554154"/>
            <a:ext cx="739307" cy="469504"/>
          </a:xfrm>
          <a:prstGeom prst="bentConnector3">
            <a:avLst>
              <a:gd name="adj1" fmla="val -1413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3" name="Elbow Connector 392"/>
          <p:cNvCxnSpPr/>
          <p:nvPr/>
        </p:nvCxnSpPr>
        <p:spPr bwMode="auto">
          <a:xfrm rot="5400000" flipH="1" flipV="1">
            <a:off x="1227297" y="4090344"/>
            <a:ext cx="620098" cy="455486"/>
          </a:xfrm>
          <a:prstGeom prst="bentConnector3">
            <a:avLst>
              <a:gd name="adj1" fmla="val -3821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4" name="Elbow Connector 393"/>
          <p:cNvCxnSpPr/>
          <p:nvPr/>
        </p:nvCxnSpPr>
        <p:spPr bwMode="auto">
          <a:xfrm rot="5400000" flipH="1" flipV="1">
            <a:off x="1227667" y="4625316"/>
            <a:ext cx="620098" cy="455486"/>
          </a:xfrm>
          <a:prstGeom prst="bentConnector3">
            <a:avLst>
              <a:gd name="adj1" fmla="val -3821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5" name="Elbow Connector 394"/>
          <p:cNvCxnSpPr/>
          <p:nvPr/>
        </p:nvCxnSpPr>
        <p:spPr bwMode="auto">
          <a:xfrm flipV="1">
            <a:off x="1301409" y="5607992"/>
            <a:ext cx="691706" cy="16360"/>
          </a:xfrm>
          <a:prstGeom prst="bentConnector3">
            <a:avLst>
              <a:gd name="adj1" fmla="val 100928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6" name="Elbow Connector 395"/>
          <p:cNvCxnSpPr/>
          <p:nvPr/>
        </p:nvCxnSpPr>
        <p:spPr bwMode="auto">
          <a:xfrm rot="16200000" flipH="1">
            <a:off x="1709014" y="2563581"/>
            <a:ext cx="1786026" cy="327873"/>
          </a:xfrm>
          <a:prstGeom prst="bentConnector3">
            <a:avLst>
              <a:gd name="adj1" fmla="val 10035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7" name="Elbow Connector 396"/>
          <p:cNvCxnSpPr/>
          <p:nvPr/>
        </p:nvCxnSpPr>
        <p:spPr bwMode="auto">
          <a:xfrm flipV="1">
            <a:off x="1291435" y="1853342"/>
            <a:ext cx="566707" cy="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8" name="Elbow Connector 397"/>
          <p:cNvCxnSpPr/>
          <p:nvPr/>
        </p:nvCxnSpPr>
        <p:spPr bwMode="auto">
          <a:xfrm>
            <a:off x="7455629" y="3405813"/>
            <a:ext cx="355631" cy="1343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20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18424</TotalTime>
  <Words>105</Words>
  <Application>Microsoft Macintosh PowerPoint</Application>
  <PresentationFormat>On-screen Show (4:3)</PresentationFormat>
  <Paragraphs>89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269</cp:revision>
  <dcterms:created xsi:type="dcterms:W3CDTF">2014-02-16T01:31:59Z</dcterms:created>
  <dcterms:modified xsi:type="dcterms:W3CDTF">2016-04-07T21:12:05Z</dcterms:modified>
</cp:coreProperties>
</file>