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>
        <p:scale>
          <a:sx n="125" d="100"/>
          <a:sy n="125" d="100"/>
        </p:scale>
        <p:origin x="-112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130450" y="4288978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599624" y="4442791"/>
            <a:ext cx="1106841" cy="460787"/>
            <a:chOff x="507046" y="3634424"/>
            <a:chExt cx="1257639" cy="54321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8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TFRC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P02786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8" name="Elbow Connector 87"/>
          <p:cNvCxnSpPr/>
          <p:nvPr/>
        </p:nvCxnSpPr>
        <p:spPr bwMode="auto">
          <a:xfrm flipV="1">
            <a:off x="2334732" y="4341819"/>
            <a:ext cx="1542748" cy="18633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118" idx="3"/>
            <a:endCxn id="35" idx="1"/>
          </p:cNvCxnSpPr>
          <p:nvPr/>
        </p:nvCxnSpPr>
        <p:spPr bwMode="auto">
          <a:xfrm>
            <a:off x="2334732" y="2981862"/>
            <a:ext cx="1264892" cy="169357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140" idx="1"/>
          </p:cNvCxnSpPr>
          <p:nvPr/>
        </p:nvCxnSpPr>
        <p:spPr bwMode="auto">
          <a:xfrm flipV="1">
            <a:off x="4625185" y="1496683"/>
            <a:ext cx="2328989" cy="3178756"/>
          </a:xfrm>
          <a:prstGeom prst="bentConnector3">
            <a:avLst>
              <a:gd name="adj1" fmla="val 8337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482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Transferrin Receptor Protein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P02786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1227891" y="2749214"/>
            <a:ext cx="1106841" cy="460787"/>
            <a:chOff x="507046" y="3634424"/>
            <a:chExt cx="1257639" cy="543215"/>
          </a:xfrm>
        </p:grpSpPr>
        <p:sp>
          <p:nvSpPr>
            <p:cNvPr id="117" name="Snip Same Side Corner Rectangle 1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07046" y="3639738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TF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Q06AH7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227890" y="3414505"/>
            <a:ext cx="1106841" cy="460787"/>
            <a:chOff x="507046" y="3634424"/>
            <a:chExt cx="1257639" cy="543215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046" y="3639738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OPTN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Q96CV9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063073" y="1261034"/>
            <a:ext cx="1106841" cy="460787"/>
            <a:chOff x="507046" y="3634424"/>
            <a:chExt cx="1257639" cy="543215"/>
          </a:xfrm>
        </p:grpSpPr>
        <p:sp>
          <p:nvSpPr>
            <p:cNvPr id="123" name="Snip Same Side Corner Rectangle 1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7046" y="3639738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HFE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Q6B0J5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063072" y="1945179"/>
            <a:ext cx="1106841" cy="460787"/>
            <a:chOff x="507046" y="3634424"/>
            <a:chExt cx="1257639" cy="543215"/>
          </a:xfrm>
        </p:grpSpPr>
        <p:sp>
          <p:nvSpPr>
            <p:cNvPr id="126" name="Snip Same Side Corner Rectangle 1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7046" y="3639738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SVIP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Q8NHG7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063073" y="2653924"/>
            <a:ext cx="1106841" cy="460787"/>
            <a:chOff x="507046" y="3634424"/>
            <a:chExt cx="1257639" cy="543215"/>
          </a:xfrm>
        </p:grpSpPr>
        <p:sp>
          <p:nvSpPr>
            <p:cNvPr id="129" name="Snip Same Side Corner Rectangle 1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046" y="3639738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RAB8A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P61006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063073" y="3351956"/>
            <a:ext cx="1106841" cy="460787"/>
            <a:chOff x="507046" y="3634424"/>
            <a:chExt cx="1257639" cy="543215"/>
          </a:xfrm>
        </p:grpSpPr>
        <p:sp>
          <p:nvSpPr>
            <p:cNvPr id="132" name="Snip Same Side Corner Rectangle 1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7046" y="3639738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PARK2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O60260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954172" y="2653924"/>
            <a:ext cx="1106841" cy="466427"/>
            <a:chOff x="507046" y="3634424"/>
            <a:chExt cx="1257639" cy="549865"/>
          </a:xfrm>
        </p:grpSpPr>
        <p:sp>
          <p:nvSpPr>
            <p:cNvPr id="135" name="Snip Same Side Corner Rectangle 1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954174" y="1261216"/>
            <a:ext cx="1106841" cy="466427"/>
            <a:chOff x="507046" y="3634424"/>
            <a:chExt cx="1257639" cy="549865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SUMO2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P61956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954173" y="1947907"/>
            <a:ext cx="1106841" cy="466427"/>
            <a:chOff x="507046" y="3634424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B2M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P61769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5" name="Elbow Connector 144"/>
          <p:cNvCxnSpPr>
            <a:stCxn id="121" idx="3"/>
            <a:endCxn id="35" idx="1"/>
          </p:cNvCxnSpPr>
          <p:nvPr/>
        </p:nvCxnSpPr>
        <p:spPr bwMode="auto">
          <a:xfrm>
            <a:off x="2334731" y="3647153"/>
            <a:ext cx="1264893" cy="102828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endCxn id="124" idx="3"/>
          </p:cNvCxnSpPr>
          <p:nvPr/>
        </p:nvCxnSpPr>
        <p:spPr bwMode="auto">
          <a:xfrm flipV="1">
            <a:off x="4625185" y="1493682"/>
            <a:ext cx="1544729" cy="3181757"/>
          </a:xfrm>
          <a:prstGeom prst="bentConnector3">
            <a:avLst>
              <a:gd name="adj1" fmla="val 125454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endCxn id="144" idx="1"/>
          </p:cNvCxnSpPr>
          <p:nvPr/>
        </p:nvCxnSpPr>
        <p:spPr bwMode="auto">
          <a:xfrm flipV="1">
            <a:off x="4625185" y="2183374"/>
            <a:ext cx="2328988" cy="2492065"/>
          </a:xfrm>
          <a:prstGeom prst="bentConnector3">
            <a:avLst>
              <a:gd name="adj1" fmla="val 8337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endCxn id="136" idx="1"/>
          </p:cNvCxnSpPr>
          <p:nvPr/>
        </p:nvCxnSpPr>
        <p:spPr bwMode="auto">
          <a:xfrm flipV="1">
            <a:off x="4625185" y="2889391"/>
            <a:ext cx="2328987" cy="1786048"/>
          </a:xfrm>
          <a:prstGeom prst="bentConnector3">
            <a:avLst>
              <a:gd name="adj1" fmla="val 8337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endCxn id="127" idx="3"/>
          </p:cNvCxnSpPr>
          <p:nvPr/>
        </p:nvCxnSpPr>
        <p:spPr bwMode="auto">
          <a:xfrm flipV="1">
            <a:off x="4625185" y="2177827"/>
            <a:ext cx="1544728" cy="2497612"/>
          </a:xfrm>
          <a:prstGeom prst="bentConnector3">
            <a:avLst>
              <a:gd name="adj1" fmla="val 125454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Elbow Connector 149"/>
          <p:cNvCxnSpPr>
            <a:endCxn id="130" idx="3"/>
          </p:cNvCxnSpPr>
          <p:nvPr/>
        </p:nvCxnSpPr>
        <p:spPr bwMode="auto">
          <a:xfrm flipV="1">
            <a:off x="4625185" y="2886572"/>
            <a:ext cx="1544729" cy="1788867"/>
          </a:xfrm>
          <a:prstGeom prst="bentConnector3">
            <a:avLst>
              <a:gd name="adj1" fmla="val 125454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endCxn id="133" idx="3"/>
          </p:cNvCxnSpPr>
          <p:nvPr/>
        </p:nvCxnSpPr>
        <p:spPr bwMode="auto">
          <a:xfrm flipV="1">
            <a:off x="4625185" y="3584604"/>
            <a:ext cx="1544729" cy="1090835"/>
          </a:xfrm>
          <a:prstGeom prst="bentConnector3">
            <a:avLst>
              <a:gd name="adj1" fmla="val 12604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371849" y="2427125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3795208" y="4189979"/>
            <a:ext cx="715674" cy="246221"/>
            <a:chOff x="7592082" y="6020192"/>
            <a:chExt cx="862158" cy="350482"/>
          </a:xfrm>
        </p:grpSpPr>
        <p:sp>
          <p:nvSpPr>
            <p:cNvPr id="1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13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18814</TotalTime>
  <Words>35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280</cp:revision>
  <dcterms:created xsi:type="dcterms:W3CDTF">2014-02-16T01:31:59Z</dcterms:created>
  <dcterms:modified xsi:type="dcterms:W3CDTF">2016-04-07T21:12:32Z</dcterms:modified>
</cp:coreProperties>
</file>