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72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AFF"/>
    <a:srgbClr val="7298BD"/>
    <a:srgbClr val="00C100"/>
    <a:srgbClr val="B1783F"/>
    <a:srgbClr val="969600"/>
    <a:srgbClr val="AB743D"/>
    <a:srgbClr val="8EB8D8"/>
    <a:srgbClr val="FFF777"/>
    <a:srgbClr val="90B1D0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4468" autoAdjust="0"/>
    <p:restoredTop sz="94756" autoAdjust="0"/>
  </p:normalViewPr>
  <p:slideViewPr>
    <p:cSldViewPr snapToGrid="0" snapToObjects="1">
      <p:cViewPr varScale="1">
        <p:scale>
          <a:sx n="140" d="100"/>
          <a:sy n="140" d="100"/>
        </p:scale>
        <p:origin x="-22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5D0B-94E1-42B8-BEA4-DFA1429F7219}" type="datetimeFigureOut">
              <a:rPr lang="en-GB" smtClean="0"/>
              <a:t>16-03-22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ECCF5-D3A0-438F-B927-A81215D4E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893982" y="1215536"/>
            <a:ext cx="1340126" cy="445087"/>
            <a:chOff x="371271" y="1139280"/>
            <a:chExt cx="1522707" cy="524707"/>
          </a:xfrm>
        </p:grpSpPr>
        <p:sp>
          <p:nvSpPr>
            <p:cNvPr id="21" name="Rounded Rectangle 2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err="1" smtClean="0">
                  <a:solidFill>
                    <a:schemeClr val="bg1"/>
                  </a:solidFill>
                  <a:latin typeface="Arial" charset="0"/>
                </a:rPr>
                <a:t>PKCa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P17252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955292" y="4127711"/>
            <a:ext cx="1106841" cy="466427"/>
            <a:chOff x="507046" y="2817700"/>
            <a:chExt cx="1257639" cy="549865"/>
          </a:xfrm>
        </p:grpSpPr>
        <p:sp>
          <p:nvSpPr>
            <p:cNvPr id="20" name="Snip Same Side Corner Rectangle 19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NFKB1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P19838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018857" y="3231674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P60568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4413160" y="2655313"/>
            <a:ext cx="715674" cy="246221"/>
            <a:chOff x="7592082" y="6020192"/>
            <a:chExt cx="862158" cy="350482"/>
          </a:xfrm>
        </p:grpSpPr>
        <p:sp>
          <p:nvSpPr>
            <p:cNvPr id="5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9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S268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88" name="Elbow Connector 87"/>
          <p:cNvCxnSpPr>
            <a:stCxn id="21" idx="3"/>
            <a:endCxn id="59" idx="1"/>
          </p:cNvCxnSpPr>
          <p:nvPr/>
        </p:nvCxnSpPr>
        <p:spPr bwMode="auto">
          <a:xfrm>
            <a:off x="2035194" y="1440060"/>
            <a:ext cx="2377966" cy="1338364"/>
          </a:xfrm>
          <a:prstGeom prst="bentConnector3">
            <a:avLst/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35" idx="3"/>
          </p:cNvCxnSpPr>
          <p:nvPr/>
        </p:nvCxnSpPr>
        <p:spPr bwMode="auto">
          <a:xfrm flipV="1">
            <a:off x="2125698" y="3319183"/>
            <a:ext cx="2080170" cy="147958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9" name="Elbow Connector 98"/>
          <p:cNvCxnSpPr>
            <a:stCxn id="63" idx="3"/>
            <a:endCxn id="108" idx="2"/>
          </p:cNvCxnSpPr>
          <p:nvPr/>
        </p:nvCxnSpPr>
        <p:spPr bwMode="auto">
          <a:xfrm flipV="1">
            <a:off x="5246261" y="1681963"/>
            <a:ext cx="1155609" cy="1637220"/>
          </a:xfrm>
          <a:prstGeom prst="bentConnector2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Interleukin-2 Receptor Subunit Alpha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P01589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99893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A5ADCB"/>
                </a:solidFill>
                <a:latin typeface="Arial Narrow"/>
                <a:cs typeface="Arial Narrow"/>
              </a:rPr>
              <a:t>Prepared by Emma Titmuss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105049" y="3094659"/>
            <a:ext cx="1340126" cy="445087"/>
            <a:chOff x="371271" y="1139280"/>
            <a:chExt cx="1522707" cy="524707"/>
          </a:xfrm>
        </p:grpSpPr>
        <p:sp>
          <p:nvSpPr>
            <p:cNvPr id="63" name="Rounded Rectangle 62"/>
            <p:cNvSpPr/>
            <p:nvPr/>
          </p:nvSpPr>
          <p:spPr bwMode="auto">
            <a:xfrm>
              <a:off x="587934" y="1143950"/>
              <a:ext cx="1080030" cy="520037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IL2RA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P01589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4413160" y="2839552"/>
            <a:ext cx="715674" cy="246221"/>
            <a:chOff x="7592082" y="6020192"/>
            <a:chExt cx="862158" cy="350482"/>
          </a:xfrm>
        </p:grpSpPr>
        <p:sp>
          <p:nvSpPr>
            <p:cNvPr id="8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2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T271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1014917" y="3905804"/>
            <a:ext cx="1106841" cy="466427"/>
            <a:chOff x="507046" y="3634424"/>
            <a:chExt cx="1257639" cy="549865"/>
          </a:xfrm>
        </p:grpSpPr>
        <p:sp>
          <p:nvSpPr>
            <p:cNvPr id="85" name="Snip Same Side Corner Rectangle 8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IL2RG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P31785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1010625" y="4578065"/>
            <a:ext cx="1106841" cy="466427"/>
            <a:chOff x="507046" y="3634424"/>
            <a:chExt cx="1257639" cy="549865"/>
          </a:xfrm>
        </p:grpSpPr>
        <p:sp>
          <p:nvSpPr>
            <p:cNvPr id="92" name="Snip Same Side Corner Rectangle 9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IL2RB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P14784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4" name="Elbow Connector 93"/>
          <p:cNvCxnSpPr>
            <a:stCxn id="86" idx="3"/>
          </p:cNvCxnSpPr>
          <p:nvPr/>
        </p:nvCxnSpPr>
        <p:spPr bwMode="auto">
          <a:xfrm flipV="1">
            <a:off x="2121758" y="3319183"/>
            <a:ext cx="1725501" cy="822088"/>
          </a:xfrm>
          <a:prstGeom prst="bentConnector3">
            <a:avLst>
              <a:gd name="adj1" fmla="val 60599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5" name="Elbow Connector 94"/>
          <p:cNvCxnSpPr/>
          <p:nvPr/>
        </p:nvCxnSpPr>
        <p:spPr bwMode="auto">
          <a:xfrm flipV="1">
            <a:off x="2138953" y="4134833"/>
            <a:ext cx="1024860" cy="583397"/>
          </a:xfrm>
          <a:prstGeom prst="bentConnector3">
            <a:avLst>
              <a:gd name="adj1" fmla="val 99964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6" name="Group 95"/>
          <p:cNvGrpSpPr/>
          <p:nvPr/>
        </p:nvGrpSpPr>
        <p:grpSpPr>
          <a:xfrm>
            <a:off x="6955291" y="4821778"/>
            <a:ext cx="1106841" cy="466427"/>
            <a:chOff x="507046" y="2817700"/>
            <a:chExt cx="1257639" cy="549865"/>
          </a:xfrm>
        </p:grpSpPr>
        <p:sp>
          <p:nvSpPr>
            <p:cNvPr id="97" name="Snip Same Side Corner Rectangle 96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STAT5B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P51692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6955290" y="3439888"/>
            <a:ext cx="1106841" cy="466427"/>
            <a:chOff x="507046" y="3634424"/>
            <a:chExt cx="1257639" cy="549865"/>
          </a:xfrm>
        </p:grpSpPr>
        <p:sp>
          <p:nvSpPr>
            <p:cNvPr id="101" name="Snip Same Side Corner Rectangle 10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ICAM1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P05362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3" name="Elbow Connector 102"/>
          <p:cNvCxnSpPr/>
          <p:nvPr/>
        </p:nvCxnSpPr>
        <p:spPr bwMode="auto">
          <a:xfrm>
            <a:off x="5291230" y="3435665"/>
            <a:ext cx="1664061" cy="1544937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4" name="Elbow Connector 103"/>
          <p:cNvCxnSpPr/>
          <p:nvPr/>
        </p:nvCxnSpPr>
        <p:spPr bwMode="auto">
          <a:xfrm flipV="1">
            <a:off x="6135002" y="4184371"/>
            <a:ext cx="898457" cy="0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5" name="Elbow Connector 104"/>
          <p:cNvCxnSpPr/>
          <p:nvPr/>
        </p:nvCxnSpPr>
        <p:spPr bwMode="auto">
          <a:xfrm flipV="1">
            <a:off x="6135004" y="3645268"/>
            <a:ext cx="898457" cy="0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6" name="Group 105"/>
          <p:cNvGrpSpPr/>
          <p:nvPr/>
        </p:nvGrpSpPr>
        <p:grpSpPr>
          <a:xfrm>
            <a:off x="5848449" y="1215536"/>
            <a:ext cx="1106841" cy="466427"/>
            <a:chOff x="507046" y="3634424"/>
            <a:chExt cx="1257639" cy="549865"/>
          </a:xfrm>
        </p:grpSpPr>
        <p:sp>
          <p:nvSpPr>
            <p:cNvPr id="107" name="Snip Same Side Corner Rectangle 10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P01730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7200788" y="1224853"/>
            <a:ext cx="1106841" cy="466427"/>
            <a:chOff x="507046" y="3634424"/>
            <a:chExt cx="1257639" cy="549865"/>
          </a:xfrm>
        </p:grpSpPr>
        <p:sp>
          <p:nvSpPr>
            <p:cNvPr id="110" name="Snip Same Side Corner Rectangle 10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HGS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O14964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6554271" y="1784949"/>
            <a:ext cx="1106841" cy="466427"/>
            <a:chOff x="507046" y="2817700"/>
            <a:chExt cx="1257639" cy="549865"/>
          </a:xfrm>
        </p:grpSpPr>
        <p:sp>
          <p:nvSpPr>
            <p:cNvPr id="113" name="Snip Same Side Corner Rectangle 112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RELA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Q04206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cxnSp>
        <p:nvCxnSpPr>
          <p:cNvPr id="115" name="Elbow Connector 114"/>
          <p:cNvCxnSpPr>
            <a:stCxn id="63" idx="3"/>
            <a:endCxn id="114" idx="2"/>
          </p:cNvCxnSpPr>
          <p:nvPr/>
        </p:nvCxnSpPr>
        <p:spPr bwMode="auto">
          <a:xfrm flipV="1">
            <a:off x="5246261" y="2251376"/>
            <a:ext cx="1861431" cy="1067807"/>
          </a:xfrm>
          <a:prstGeom prst="bentConnector2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Elbow Connector 115"/>
          <p:cNvCxnSpPr>
            <a:stCxn id="63" idx="3"/>
            <a:endCxn id="111" idx="2"/>
          </p:cNvCxnSpPr>
          <p:nvPr/>
        </p:nvCxnSpPr>
        <p:spPr bwMode="auto">
          <a:xfrm flipV="1">
            <a:off x="5246261" y="1691280"/>
            <a:ext cx="2507948" cy="1627903"/>
          </a:xfrm>
          <a:prstGeom prst="bentConnector2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Elbow Connector 116"/>
          <p:cNvCxnSpPr>
            <a:stCxn id="21" idx="3"/>
            <a:endCxn id="82" idx="1"/>
          </p:cNvCxnSpPr>
          <p:nvPr/>
        </p:nvCxnSpPr>
        <p:spPr bwMode="auto">
          <a:xfrm>
            <a:off x="2035194" y="1440060"/>
            <a:ext cx="2377966" cy="1522603"/>
          </a:xfrm>
          <a:prstGeom prst="bentConnector3">
            <a:avLst/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212286" y="2888315"/>
            <a:ext cx="900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5569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18374</TotalTime>
  <Words>38</Words>
  <Application>Microsoft Macintosh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269</cp:revision>
  <dcterms:created xsi:type="dcterms:W3CDTF">2014-02-16T01:31:59Z</dcterms:created>
  <dcterms:modified xsi:type="dcterms:W3CDTF">2016-03-23T00:30:43Z</dcterms:modified>
</cp:coreProperties>
</file>