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597054" y="1678404"/>
            <a:ext cx="1106841" cy="466427"/>
            <a:chOff x="537046" y="6214612"/>
            <a:chExt cx="1257639" cy="549865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APOB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P04114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272843" y="2398910"/>
            <a:ext cx="715674" cy="246221"/>
            <a:chOff x="7592082" y="6020192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0" name="Elbow Connector 89"/>
          <p:cNvCxnSpPr>
            <a:stCxn id="66" idx="3"/>
            <a:endCxn id="92" idx="1"/>
          </p:cNvCxnSpPr>
          <p:nvPr/>
        </p:nvCxnSpPr>
        <p:spPr bwMode="auto">
          <a:xfrm flipV="1">
            <a:off x="2703895" y="2859158"/>
            <a:ext cx="1381831" cy="154179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860796" y="104506"/>
            <a:ext cx="5147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Low-Density Lipoprotein Receptor (LDLR)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75677" y="89984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P01130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85" name="Elbow Connector 84"/>
          <p:cNvCxnSpPr>
            <a:endCxn id="96" idx="3"/>
          </p:cNvCxnSpPr>
          <p:nvPr/>
        </p:nvCxnSpPr>
        <p:spPr bwMode="auto">
          <a:xfrm rot="16200000" flipV="1">
            <a:off x="2181812" y="1486832"/>
            <a:ext cx="1796424" cy="71489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4085726" y="2623691"/>
            <a:ext cx="1106841" cy="466427"/>
            <a:chOff x="507046" y="3634424"/>
            <a:chExt cx="1257639" cy="549865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LDLR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530839" y="4496814"/>
            <a:ext cx="1015712" cy="461921"/>
            <a:chOff x="537046" y="349955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97054" y="4165490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PCSK9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Q8NBP7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7054" y="1194717"/>
            <a:ext cx="1106841" cy="466427"/>
            <a:chOff x="537046" y="6214612"/>
            <a:chExt cx="1257639" cy="549865"/>
          </a:xfrm>
        </p:grpSpPr>
        <p:sp>
          <p:nvSpPr>
            <p:cNvPr id="78" name="Snip Same Side Corner Rectangle 77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APOE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P02649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81" name="Elbow Connector 80"/>
          <p:cNvCxnSpPr/>
          <p:nvPr/>
        </p:nvCxnSpPr>
        <p:spPr bwMode="auto">
          <a:xfrm>
            <a:off x="2635942" y="1920305"/>
            <a:ext cx="797183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604299" y="4649220"/>
            <a:ext cx="1106841" cy="466427"/>
            <a:chOff x="507046" y="3634424"/>
            <a:chExt cx="1257639" cy="549865"/>
          </a:xfrm>
        </p:grpSpPr>
        <p:sp>
          <p:nvSpPr>
            <p:cNvPr id="84" name="Snip Same Side Corner Rectangle 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MYLIP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Q8WY64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3" name="Elbow Connector 92"/>
          <p:cNvCxnSpPr>
            <a:stCxn id="89" idx="3"/>
            <a:endCxn id="92" idx="1"/>
          </p:cNvCxnSpPr>
          <p:nvPr/>
        </p:nvCxnSpPr>
        <p:spPr bwMode="auto">
          <a:xfrm flipV="1">
            <a:off x="2711140" y="2859158"/>
            <a:ext cx="1374586" cy="202552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1615738" y="710598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LDLRAP1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Q5SW96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622291" y="3690596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LRPAP1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P30533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>
            <a:stCxn id="104" idx="3"/>
            <a:endCxn id="92" idx="1"/>
          </p:cNvCxnSpPr>
          <p:nvPr/>
        </p:nvCxnSpPr>
        <p:spPr bwMode="auto">
          <a:xfrm flipV="1">
            <a:off x="2729132" y="2859158"/>
            <a:ext cx="1356594" cy="106690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1603771" y="5116286"/>
            <a:ext cx="1106841" cy="466427"/>
            <a:chOff x="537046" y="6214612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APOH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P02749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>
            <a:stCxn id="108" idx="3"/>
            <a:endCxn id="92" idx="1"/>
          </p:cNvCxnSpPr>
          <p:nvPr/>
        </p:nvCxnSpPr>
        <p:spPr bwMode="auto">
          <a:xfrm flipV="1">
            <a:off x="2710612" y="2859158"/>
            <a:ext cx="1375114" cy="249259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6456392" y="3538289"/>
            <a:ext cx="1106841" cy="466427"/>
            <a:chOff x="507046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Q5VWQ8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3" name="Elbow Connector 112"/>
          <p:cNvCxnSpPr>
            <a:stCxn id="92" idx="2"/>
            <a:endCxn id="112" idx="1"/>
          </p:cNvCxnSpPr>
          <p:nvPr/>
        </p:nvCxnSpPr>
        <p:spPr bwMode="auto">
          <a:xfrm rot="16200000" flipH="1">
            <a:off x="5205950" y="2523314"/>
            <a:ext cx="683638" cy="1817245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1615738" y="3215801"/>
            <a:ext cx="1106841" cy="466427"/>
            <a:chOff x="507046" y="3634424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P11021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>
            <a:stCxn id="116" idx="3"/>
            <a:endCxn id="92" idx="1"/>
          </p:cNvCxnSpPr>
          <p:nvPr/>
        </p:nvCxnSpPr>
        <p:spPr bwMode="auto">
          <a:xfrm flipV="1">
            <a:off x="2722579" y="2859158"/>
            <a:ext cx="1363147" cy="5921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6456921" y="4021920"/>
            <a:ext cx="1106841" cy="466427"/>
            <a:chOff x="507046" y="3634424"/>
            <a:chExt cx="1257639" cy="54986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SNX17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Q15036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Elbow Connector 124"/>
          <p:cNvCxnSpPr>
            <a:stCxn id="92" idx="2"/>
            <a:endCxn id="124" idx="1"/>
          </p:cNvCxnSpPr>
          <p:nvPr/>
        </p:nvCxnSpPr>
        <p:spPr bwMode="auto">
          <a:xfrm rot="16200000" flipH="1">
            <a:off x="4964400" y="2764865"/>
            <a:ext cx="1167269" cy="1817774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1597054" y="2742489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P02776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Elbow Connector 128"/>
          <p:cNvCxnSpPr>
            <a:stCxn id="128" idx="3"/>
            <a:endCxn id="92" idx="1"/>
          </p:cNvCxnSpPr>
          <p:nvPr/>
        </p:nvCxnSpPr>
        <p:spPr bwMode="auto">
          <a:xfrm flipV="1">
            <a:off x="2703895" y="2859158"/>
            <a:ext cx="1381831" cy="11879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92" idx="2"/>
          </p:cNvCxnSpPr>
          <p:nvPr/>
        </p:nvCxnSpPr>
        <p:spPr bwMode="auto">
          <a:xfrm rot="16200000" flipH="1">
            <a:off x="4732424" y="2996840"/>
            <a:ext cx="1631220" cy="1817775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1625099" y="2144831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AP1M2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Q9Y6Q5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1" name="Elbow Connector 140"/>
          <p:cNvCxnSpPr>
            <a:stCxn id="79" idx="3"/>
          </p:cNvCxnSpPr>
          <p:nvPr/>
        </p:nvCxnSpPr>
        <p:spPr bwMode="auto">
          <a:xfrm>
            <a:off x="2703895" y="1430184"/>
            <a:ext cx="1460000" cy="131230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6349680" y="1704250"/>
            <a:ext cx="1340126" cy="445087"/>
            <a:chOff x="371271" y="1139280"/>
            <a:chExt cx="1522707" cy="524707"/>
          </a:xfrm>
        </p:grpSpPr>
        <p:sp>
          <p:nvSpPr>
            <p:cNvPr id="157" name="Rounded Rectangle 15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CSNK2A1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9" name="Elbow Connector 158"/>
          <p:cNvCxnSpPr>
            <a:stCxn id="157" idx="1"/>
            <a:endCxn id="59" idx="3"/>
          </p:cNvCxnSpPr>
          <p:nvPr/>
        </p:nvCxnSpPr>
        <p:spPr bwMode="auto">
          <a:xfrm rot="10800000" flipV="1">
            <a:off x="4988518" y="1928773"/>
            <a:ext cx="1551847" cy="59324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578874" y="1535943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74" name="Elbow Connector 73"/>
          <p:cNvCxnSpPr/>
          <p:nvPr/>
        </p:nvCxnSpPr>
        <p:spPr bwMode="auto">
          <a:xfrm>
            <a:off x="2644409" y="2309772"/>
            <a:ext cx="797183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9157</TotalTime>
  <Words>47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100</cp:revision>
  <dcterms:created xsi:type="dcterms:W3CDTF">2014-02-16T01:31:59Z</dcterms:created>
  <dcterms:modified xsi:type="dcterms:W3CDTF">2016-03-23T00:33:01Z</dcterms:modified>
</cp:coreProperties>
</file>