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783F"/>
    <a:srgbClr val="969600"/>
    <a:srgbClr val="AB743D"/>
    <a:srgbClr val="00C100"/>
    <a:srgbClr val="8EB8D8"/>
    <a:srgbClr val="FFF777"/>
    <a:srgbClr val="90B1D0"/>
    <a:srgbClr val="00AD00"/>
    <a:srgbClr val="A5ADCB"/>
    <a:srgbClr val="7298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7917" autoAdjust="0"/>
  </p:normalViewPr>
  <p:slideViewPr>
    <p:cSldViewPr snapToGrid="0" snapToObjects="1">
      <p:cViewPr>
        <p:scale>
          <a:sx n="150" d="100"/>
          <a:sy n="150" d="100"/>
        </p:scale>
        <p:origin x="-1984" y="-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2" name="Picture 5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3" name="Text Box 173"/>
          <p:cNvSpPr txBox="1">
            <a:spLocks noChangeArrowheads="1"/>
          </p:cNvSpPr>
          <p:nvPr userDrawn="1"/>
        </p:nvSpPr>
        <p:spPr bwMode="auto">
          <a:xfrm>
            <a:off x="225745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54" name="Group 53"/>
          <p:cNvGrpSpPr/>
          <p:nvPr userDrawn="1"/>
        </p:nvGrpSpPr>
        <p:grpSpPr>
          <a:xfrm>
            <a:off x="1504891" y="5682356"/>
            <a:ext cx="6582739" cy="782825"/>
            <a:chOff x="1504891" y="5682356"/>
            <a:chExt cx="6582739" cy="782825"/>
          </a:xfrm>
        </p:grpSpPr>
        <p:grpSp>
          <p:nvGrpSpPr>
            <p:cNvPr id="55" name="Group 5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90" name="Rounded Rectangle 8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88" name="Rounded Rectangle 8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57" name="Rounded Rectangle 5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9" name="Snip Same Side Corner Rectangle 5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86" name="Snip Same Side Corner Rectangle 8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84" name="Snip Same Side Corner Rectangle 8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82" name="Snip Same Side Corner Rectangle 8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80" name="Snip Same Side Corner Rectangle 7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65" name="Elbow Connector 6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6" name="Elbow Connector 6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7" name="Elbow Connector 6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9" name="Elbow Connector 6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77" name="Elbow Connector 7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50489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oup 47"/>
          <p:cNvGrpSpPr/>
          <p:nvPr/>
        </p:nvGrpSpPr>
        <p:grpSpPr>
          <a:xfrm>
            <a:off x="1597054" y="1678404"/>
            <a:ext cx="1106841" cy="466427"/>
            <a:chOff x="537046" y="6214612"/>
            <a:chExt cx="1257639" cy="549865"/>
          </a:xfrm>
        </p:grpSpPr>
        <p:sp>
          <p:nvSpPr>
            <p:cNvPr id="40" name="Snip Same Side Corner Rectangle 39"/>
            <p:cNvSpPr/>
            <p:nvPr/>
          </p:nvSpPr>
          <p:spPr bwMode="auto">
            <a:xfrm>
              <a:off x="625865" y="6214612"/>
              <a:ext cx="1080000" cy="540000"/>
            </a:xfrm>
            <a:prstGeom prst="snip2SameRect">
              <a:avLst>
                <a:gd name="adj1" fmla="val 50000"/>
                <a:gd name="adj2" fmla="val 48148"/>
              </a:avLst>
            </a:prstGeom>
            <a:solidFill>
              <a:srgbClr val="73737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537046" y="621992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APOB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>
                      <a:lumMod val="85000"/>
                    </a:schemeClr>
                  </a:solidFill>
                  <a:latin typeface="Arial" charset="0"/>
                </a:rPr>
                <a:t>P04114</a:t>
              </a:r>
              <a:endParaRPr lang="en-US" sz="1050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4272843" y="2398910"/>
            <a:ext cx="715674" cy="246221"/>
            <a:chOff x="7592082" y="6020192"/>
            <a:chExt cx="862158" cy="350482"/>
          </a:xfrm>
        </p:grpSpPr>
        <p:sp>
          <p:nvSpPr>
            <p:cNvPr id="58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59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S854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90" name="Elbow Connector 89"/>
          <p:cNvCxnSpPr>
            <a:stCxn id="66" idx="3"/>
            <a:endCxn id="92" idx="1"/>
          </p:cNvCxnSpPr>
          <p:nvPr/>
        </p:nvCxnSpPr>
        <p:spPr bwMode="auto">
          <a:xfrm flipV="1">
            <a:off x="2703895" y="2859158"/>
            <a:ext cx="1381831" cy="1541799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3860796" y="104506"/>
            <a:ext cx="5147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dirty="0" smtClean="0">
                <a:solidFill>
                  <a:srgbClr val="FFBB07"/>
                </a:solidFill>
                <a:latin typeface="Arial Narrow" charset="0"/>
              </a:rPr>
              <a:t>Low-Density Lipoprotein Receptor (LDLR)</a:t>
            </a:r>
            <a:endParaRPr lang="en-US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275677" y="89984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P01130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199893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 Sofya Langman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  <p:cxnSp>
        <p:nvCxnSpPr>
          <p:cNvPr id="85" name="Elbow Connector 84"/>
          <p:cNvCxnSpPr>
            <a:endCxn id="96" idx="3"/>
          </p:cNvCxnSpPr>
          <p:nvPr/>
        </p:nvCxnSpPr>
        <p:spPr bwMode="auto">
          <a:xfrm rot="16200000" flipV="1">
            <a:off x="2181812" y="1486832"/>
            <a:ext cx="1796424" cy="714890"/>
          </a:xfrm>
          <a:prstGeom prst="bentConnector2">
            <a:avLst/>
          </a:prstGeom>
          <a:ln w="28575" cmpd="sng">
            <a:solidFill>
              <a:srgbClr val="FFF777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86" name="Group 85"/>
          <p:cNvGrpSpPr/>
          <p:nvPr/>
        </p:nvGrpSpPr>
        <p:grpSpPr>
          <a:xfrm>
            <a:off x="4085726" y="2623691"/>
            <a:ext cx="1106841" cy="466427"/>
            <a:chOff x="507046" y="3634424"/>
            <a:chExt cx="1257639" cy="549865"/>
          </a:xfrm>
        </p:grpSpPr>
        <p:sp>
          <p:nvSpPr>
            <p:cNvPr id="91" name="Snip Same Side Corner Rectangle 9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LDLR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P01130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21" name="Group 120"/>
          <p:cNvGrpSpPr/>
          <p:nvPr/>
        </p:nvGrpSpPr>
        <p:grpSpPr>
          <a:xfrm>
            <a:off x="6530839" y="4496814"/>
            <a:ext cx="1015712" cy="461921"/>
            <a:chOff x="537046" y="349955"/>
            <a:chExt cx="1154094" cy="544552"/>
          </a:xfrm>
        </p:grpSpPr>
        <p:sp>
          <p:nvSpPr>
            <p:cNvPr id="122" name="Rounded Rectangle 121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FLT1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P17948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1597054" y="4165490"/>
            <a:ext cx="1106841" cy="466427"/>
            <a:chOff x="507046" y="3634424"/>
            <a:chExt cx="1257639" cy="549865"/>
          </a:xfrm>
        </p:grpSpPr>
        <p:sp>
          <p:nvSpPr>
            <p:cNvPr id="63" name="Snip Same Side Corner Rectangle 6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PCSK9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Q8NBP7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1597054" y="1194717"/>
            <a:ext cx="1106841" cy="466427"/>
            <a:chOff x="537046" y="6214612"/>
            <a:chExt cx="1257639" cy="549865"/>
          </a:xfrm>
        </p:grpSpPr>
        <p:sp>
          <p:nvSpPr>
            <p:cNvPr id="78" name="Snip Same Side Corner Rectangle 77"/>
            <p:cNvSpPr/>
            <p:nvPr/>
          </p:nvSpPr>
          <p:spPr bwMode="auto">
            <a:xfrm>
              <a:off x="625865" y="6214612"/>
              <a:ext cx="1080000" cy="540000"/>
            </a:xfrm>
            <a:prstGeom prst="snip2SameRect">
              <a:avLst>
                <a:gd name="adj1" fmla="val 50000"/>
                <a:gd name="adj2" fmla="val 48148"/>
              </a:avLst>
            </a:prstGeom>
            <a:solidFill>
              <a:srgbClr val="73737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537046" y="621992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APOE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>
                      <a:lumMod val="85000"/>
                    </a:schemeClr>
                  </a:solidFill>
                  <a:latin typeface="Arial" charset="0"/>
                </a:rPr>
                <a:t>P02649</a:t>
              </a:r>
              <a:endParaRPr lang="en-US" sz="1050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</p:grpSp>
      <p:cxnSp>
        <p:nvCxnSpPr>
          <p:cNvPr id="81" name="Elbow Connector 80"/>
          <p:cNvCxnSpPr/>
          <p:nvPr/>
        </p:nvCxnSpPr>
        <p:spPr bwMode="auto">
          <a:xfrm>
            <a:off x="2635942" y="1920305"/>
            <a:ext cx="797183" cy="12700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83" name="Group 82"/>
          <p:cNvGrpSpPr/>
          <p:nvPr/>
        </p:nvGrpSpPr>
        <p:grpSpPr>
          <a:xfrm>
            <a:off x="1604299" y="4649220"/>
            <a:ext cx="1106841" cy="466427"/>
            <a:chOff x="507046" y="3634424"/>
            <a:chExt cx="1257639" cy="549865"/>
          </a:xfrm>
        </p:grpSpPr>
        <p:sp>
          <p:nvSpPr>
            <p:cNvPr id="84" name="Snip Same Side Corner Rectangle 8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MYLIP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Q8WY64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93" name="Elbow Connector 92"/>
          <p:cNvCxnSpPr>
            <a:stCxn id="89" idx="3"/>
            <a:endCxn id="92" idx="1"/>
          </p:cNvCxnSpPr>
          <p:nvPr/>
        </p:nvCxnSpPr>
        <p:spPr bwMode="auto">
          <a:xfrm flipV="1">
            <a:off x="2711140" y="2859158"/>
            <a:ext cx="1374586" cy="2025529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94" name="Group 93"/>
          <p:cNvGrpSpPr/>
          <p:nvPr/>
        </p:nvGrpSpPr>
        <p:grpSpPr>
          <a:xfrm>
            <a:off x="1615738" y="710598"/>
            <a:ext cx="1106841" cy="466427"/>
            <a:chOff x="507046" y="3634424"/>
            <a:chExt cx="1257639" cy="549865"/>
          </a:xfrm>
        </p:grpSpPr>
        <p:sp>
          <p:nvSpPr>
            <p:cNvPr id="95" name="Snip Same Side Corner Rectangle 9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LDLRAP1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Q5SW96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1622291" y="3690596"/>
            <a:ext cx="1106841" cy="466427"/>
            <a:chOff x="507046" y="3634424"/>
            <a:chExt cx="1257639" cy="549865"/>
          </a:xfrm>
        </p:grpSpPr>
        <p:sp>
          <p:nvSpPr>
            <p:cNvPr id="103" name="Snip Same Side Corner Rectangle 10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LRPAP1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P30533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05" name="Elbow Connector 104"/>
          <p:cNvCxnSpPr>
            <a:stCxn id="104" idx="3"/>
            <a:endCxn id="92" idx="1"/>
          </p:cNvCxnSpPr>
          <p:nvPr/>
        </p:nvCxnSpPr>
        <p:spPr bwMode="auto">
          <a:xfrm flipV="1">
            <a:off x="2729132" y="2859158"/>
            <a:ext cx="1356594" cy="1066905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06" name="Group 105"/>
          <p:cNvGrpSpPr/>
          <p:nvPr/>
        </p:nvGrpSpPr>
        <p:grpSpPr>
          <a:xfrm>
            <a:off x="1603771" y="5116286"/>
            <a:ext cx="1106841" cy="466427"/>
            <a:chOff x="537046" y="6214612"/>
            <a:chExt cx="1257639" cy="549865"/>
          </a:xfrm>
        </p:grpSpPr>
        <p:sp>
          <p:nvSpPr>
            <p:cNvPr id="107" name="Snip Same Side Corner Rectangle 106"/>
            <p:cNvSpPr/>
            <p:nvPr/>
          </p:nvSpPr>
          <p:spPr bwMode="auto">
            <a:xfrm>
              <a:off x="625865" y="6214612"/>
              <a:ext cx="1080000" cy="540000"/>
            </a:xfrm>
            <a:prstGeom prst="snip2SameRect">
              <a:avLst>
                <a:gd name="adj1" fmla="val 50000"/>
                <a:gd name="adj2" fmla="val 48148"/>
              </a:avLst>
            </a:prstGeom>
            <a:solidFill>
              <a:srgbClr val="73737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537046" y="621992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APOH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>
                      <a:lumMod val="85000"/>
                    </a:schemeClr>
                  </a:solidFill>
                  <a:latin typeface="Arial" charset="0"/>
                </a:rPr>
                <a:t>P02749</a:t>
              </a:r>
              <a:endParaRPr lang="en-US" sz="1050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</p:grpSp>
      <p:cxnSp>
        <p:nvCxnSpPr>
          <p:cNvPr id="109" name="Elbow Connector 108"/>
          <p:cNvCxnSpPr>
            <a:stCxn id="108" idx="3"/>
            <a:endCxn id="92" idx="1"/>
          </p:cNvCxnSpPr>
          <p:nvPr/>
        </p:nvCxnSpPr>
        <p:spPr bwMode="auto">
          <a:xfrm flipV="1">
            <a:off x="2710612" y="2859158"/>
            <a:ext cx="1375114" cy="2492595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10" name="Group 109"/>
          <p:cNvGrpSpPr/>
          <p:nvPr/>
        </p:nvGrpSpPr>
        <p:grpSpPr>
          <a:xfrm>
            <a:off x="6456392" y="3538289"/>
            <a:ext cx="1106841" cy="466427"/>
            <a:chOff x="507046" y="3634424"/>
            <a:chExt cx="1257639" cy="549865"/>
          </a:xfrm>
        </p:grpSpPr>
        <p:sp>
          <p:nvSpPr>
            <p:cNvPr id="111" name="Snip Same Side Corner Rectangle 11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DAB2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Q5VWQ8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13" name="Elbow Connector 112"/>
          <p:cNvCxnSpPr>
            <a:stCxn id="92" idx="2"/>
            <a:endCxn id="112" idx="1"/>
          </p:cNvCxnSpPr>
          <p:nvPr/>
        </p:nvCxnSpPr>
        <p:spPr bwMode="auto">
          <a:xfrm rot="16200000" flipH="1">
            <a:off x="5205950" y="2523314"/>
            <a:ext cx="683638" cy="1817245"/>
          </a:xfrm>
          <a:prstGeom prst="bentConnector2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14" name="Group 113"/>
          <p:cNvGrpSpPr/>
          <p:nvPr/>
        </p:nvGrpSpPr>
        <p:grpSpPr>
          <a:xfrm>
            <a:off x="1615738" y="3215801"/>
            <a:ext cx="1106841" cy="466427"/>
            <a:chOff x="507046" y="3634424"/>
            <a:chExt cx="1257639" cy="549865"/>
          </a:xfrm>
        </p:grpSpPr>
        <p:sp>
          <p:nvSpPr>
            <p:cNvPr id="115" name="Snip Same Side Corner Rectangle 11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HSPA5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P11021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17" name="Elbow Connector 116"/>
          <p:cNvCxnSpPr>
            <a:stCxn id="116" idx="3"/>
            <a:endCxn id="92" idx="1"/>
          </p:cNvCxnSpPr>
          <p:nvPr/>
        </p:nvCxnSpPr>
        <p:spPr bwMode="auto">
          <a:xfrm flipV="1">
            <a:off x="2722579" y="2859158"/>
            <a:ext cx="1363147" cy="592110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19" name="Group 118"/>
          <p:cNvGrpSpPr/>
          <p:nvPr/>
        </p:nvGrpSpPr>
        <p:grpSpPr>
          <a:xfrm>
            <a:off x="6456921" y="4021920"/>
            <a:ext cx="1106841" cy="466427"/>
            <a:chOff x="507046" y="3634424"/>
            <a:chExt cx="1257639" cy="549865"/>
          </a:xfrm>
        </p:grpSpPr>
        <p:sp>
          <p:nvSpPr>
            <p:cNvPr id="120" name="Snip Same Side Corner Rectangle 11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SNX17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Q15036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25" name="Elbow Connector 124"/>
          <p:cNvCxnSpPr>
            <a:stCxn id="92" idx="2"/>
            <a:endCxn id="124" idx="1"/>
          </p:cNvCxnSpPr>
          <p:nvPr/>
        </p:nvCxnSpPr>
        <p:spPr bwMode="auto">
          <a:xfrm rot="16200000" flipH="1">
            <a:off x="4964400" y="2764865"/>
            <a:ext cx="1167269" cy="1817774"/>
          </a:xfrm>
          <a:prstGeom prst="bentConnector2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26" name="Group 125"/>
          <p:cNvGrpSpPr/>
          <p:nvPr/>
        </p:nvGrpSpPr>
        <p:grpSpPr>
          <a:xfrm>
            <a:off x="1597054" y="2742489"/>
            <a:ext cx="1106841" cy="466427"/>
            <a:chOff x="507046" y="3634424"/>
            <a:chExt cx="1257639" cy="549865"/>
          </a:xfrm>
        </p:grpSpPr>
        <p:sp>
          <p:nvSpPr>
            <p:cNvPr id="127" name="Snip Same Side Corner Rectangle 12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PF4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P02776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29" name="Elbow Connector 128"/>
          <p:cNvCxnSpPr>
            <a:stCxn id="128" idx="3"/>
            <a:endCxn id="92" idx="1"/>
          </p:cNvCxnSpPr>
          <p:nvPr/>
        </p:nvCxnSpPr>
        <p:spPr bwMode="auto">
          <a:xfrm flipV="1">
            <a:off x="2703895" y="2859158"/>
            <a:ext cx="1381831" cy="118798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32" name="Elbow Connector 131"/>
          <p:cNvCxnSpPr>
            <a:stCxn id="92" idx="2"/>
          </p:cNvCxnSpPr>
          <p:nvPr/>
        </p:nvCxnSpPr>
        <p:spPr bwMode="auto">
          <a:xfrm rot="16200000" flipH="1">
            <a:off x="4732424" y="2996840"/>
            <a:ext cx="1631220" cy="1817775"/>
          </a:xfrm>
          <a:prstGeom prst="bentConnector2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37" name="Group 136"/>
          <p:cNvGrpSpPr/>
          <p:nvPr/>
        </p:nvGrpSpPr>
        <p:grpSpPr>
          <a:xfrm>
            <a:off x="1625099" y="2144831"/>
            <a:ext cx="1106841" cy="466427"/>
            <a:chOff x="507046" y="3634424"/>
            <a:chExt cx="1257639" cy="549865"/>
          </a:xfrm>
        </p:grpSpPr>
        <p:sp>
          <p:nvSpPr>
            <p:cNvPr id="138" name="Snip Same Side Corner Rectangle 13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AP1M2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Q9Y6Q5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41" name="Elbow Connector 140"/>
          <p:cNvCxnSpPr>
            <a:stCxn id="79" idx="3"/>
          </p:cNvCxnSpPr>
          <p:nvPr/>
        </p:nvCxnSpPr>
        <p:spPr bwMode="auto">
          <a:xfrm>
            <a:off x="2703895" y="1430184"/>
            <a:ext cx="1460000" cy="1312305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56" name="Group 155"/>
          <p:cNvGrpSpPr/>
          <p:nvPr/>
        </p:nvGrpSpPr>
        <p:grpSpPr>
          <a:xfrm>
            <a:off x="6349680" y="1704250"/>
            <a:ext cx="1340126" cy="445087"/>
            <a:chOff x="371271" y="1139280"/>
            <a:chExt cx="1522707" cy="524707"/>
          </a:xfrm>
        </p:grpSpPr>
        <p:sp>
          <p:nvSpPr>
            <p:cNvPr id="157" name="Rounded Rectangle 156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8" name="Rectangle 157"/>
            <p:cNvSpPr/>
            <p:nvPr/>
          </p:nvSpPr>
          <p:spPr>
            <a:xfrm>
              <a:off x="371271" y="1139280"/>
              <a:ext cx="1522707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CSNK2A1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P68400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59" name="Elbow Connector 158"/>
          <p:cNvCxnSpPr>
            <a:stCxn id="157" idx="1"/>
            <a:endCxn id="59" idx="3"/>
          </p:cNvCxnSpPr>
          <p:nvPr/>
        </p:nvCxnSpPr>
        <p:spPr bwMode="auto">
          <a:xfrm rot="10800000" flipV="1">
            <a:off x="4988518" y="1928773"/>
            <a:ext cx="1551847" cy="593247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2578874" y="1535943"/>
            <a:ext cx="9009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F777"/>
                </a:solidFill>
                <a:latin typeface="Arial"/>
                <a:cs typeface="Arial"/>
              </a:rPr>
              <a:t>LIGANDS</a:t>
            </a:r>
            <a:endParaRPr lang="en-US" sz="1200" dirty="0">
              <a:solidFill>
                <a:srgbClr val="FFF777"/>
              </a:solidFill>
              <a:latin typeface="Arial"/>
              <a:cs typeface="Arial"/>
            </a:endParaRPr>
          </a:p>
        </p:txBody>
      </p:sp>
      <p:cxnSp>
        <p:nvCxnSpPr>
          <p:cNvPr id="74" name="Elbow Connector 73"/>
          <p:cNvCxnSpPr/>
          <p:nvPr/>
        </p:nvCxnSpPr>
        <p:spPr bwMode="auto">
          <a:xfrm>
            <a:off x="2644409" y="2309772"/>
            <a:ext cx="797183" cy="12700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9157</TotalTime>
  <Words>47</Words>
  <Application>Microsoft Macintosh PowerPoint</Application>
  <PresentationFormat>On-screen Show (4:3)</PresentationFormat>
  <Paragraphs>35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100</cp:revision>
  <dcterms:created xsi:type="dcterms:W3CDTF">2014-02-16T01:31:59Z</dcterms:created>
  <dcterms:modified xsi:type="dcterms:W3CDTF">2016-03-23T00:33:01Z</dcterms:modified>
</cp:coreProperties>
</file>