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4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77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5650105" y="3963014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Vimentin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P08670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Proto-oncogene Serine/threonine-protein Kinase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Mos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P00540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84166" y="1775996"/>
            <a:ext cx="1207217" cy="1040020"/>
            <a:chOff x="3889043" y="2469106"/>
            <a:chExt cx="1207217" cy="1040020"/>
          </a:xfrm>
        </p:grpSpPr>
        <p:grpSp>
          <p:nvGrpSpPr>
            <p:cNvPr id="132" name="Group 131"/>
            <p:cNvGrpSpPr/>
            <p:nvPr/>
          </p:nvGrpSpPr>
          <p:grpSpPr>
            <a:xfrm>
              <a:off x="3889043" y="3055540"/>
              <a:ext cx="1207217" cy="453586"/>
              <a:chOff x="438443" y="1139280"/>
              <a:chExt cx="1371690" cy="534725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38443" y="1139280"/>
                <a:ext cx="1371690" cy="534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Mos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P00540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4141272" y="2823440"/>
              <a:ext cx="715674" cy="246221"/>
              <a:chOff x="7630676" y="5324587"/>
              <a:chExt cx="862158" cy="350482"/>
            </a:xfrm>
          </p:grpSpPr>
          <p:sp>
            <p:nvSpPr>
              <p:cNvPr id="7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-S102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4141272" y="2650008"/>
              <a:ext cx="715674" cy="246221"/>
              <a:chOff x="7630676" y="5324587"/>
              <a:chExt cx="862158" cy="350482"/>
            </a:xfrm>
          </p:grpSpPr>
          <p:sp>
            <p:nvSpPr>
              <p:cNvPr id="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42330" y="2469106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2067639" y="1836929"/>
            <a:ext cx="1225166" cy="445087"/>
            <a:chOff x="426341" y="1139280"/>
            <a:chExt cx="1392084" cy="524707"/>
          </a:xfrm>
        </p:grpSpPr>
        <p:sp>
          <p:nvSpPr>
            <p:cNvPr id="98" name="Rounded Rectangle 9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26341" y="1139280"/>
              <a:ext cx="139208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 rot="16200000" flipV="1">
            <a:off x="4524090" y="2023051"/>
            <a:ext cx="676251" cy="428363"/>
          </a:xfrm>
          <a:prstGeom prst="bentConnector3">
            <a:avLst>
              <a:gd name="adj1" fmla="val 9957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4886580" y="2575358"/>
            <a:ext cx="19997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" name="Elbow Connector 103"/>
          <p:cNvCxnSpPr/>
          <p:nvPr/>
        </p:nvCxnSpPr>
        <p:spPr bwMode="auto">
          <a:xfrm rot="16200000" flipV="1">
            <a:off x="4597293" y="2112420"/>
            <a:ext cx="454997" cy="353504"/>
          </a:xfrm>
          <a:prstGeom prst="bentConnector3">
            <a:avLst>
              <a:gd name="adj1" fmla="val 9912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>
            <a:off x="4886580" y="2501677"/>
            <a:ext cx="1149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3160384" y="2074042"/>
            <a:ext cx="983190" cy="48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1" name="Group 100"/>
          <p:cNvGrpSpPr/>
          <p:nvPr/>
        </p:nvGrpSpPr>
        <p:grpSpPr>
          <a:xfrm>
            <a:off x="5854770" y="3721299"/>
            <a:ext cx="715674" cy="246221"/>
            <a:chOff x="7592082" y="6000910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854770" y="3527068"/>
            <a:ext cx="715674" cy="246221"/>
            <a:chOff x="7592082" y="6000910"/>
            <a:chExt cx="862158" cy="350482"/>
          </a:xfrm>
        </p:grpSpPr>
        <p:sp>
          <p:nvSpPr>
            <p:cNvPr id="1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558485" y="2884224"/>
            <a:ext cx="1225166" cy="445087"/>
            <a:chOff x="426341" y="1139280"/>
            <a:chExt cx="1392084" cy="524707"/>
          </a:xfrm>
        </p:grpSpPr>
        <p:sp>
          <p:nvSpPr>
            <p:cNvPr id="111" name="Rounded Rectangle 11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26341" y="1139280"/>
              <a:ext cx="139208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MEK1/MAP2K1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824582" y="2645130"/>
            <a:ext cx="715674" cy="246220"/>
            <a:chOff x="7620676" y="501939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824582" y="2455220"/>
            <a:ext cx="715674" cy="246220"/>
            <a:chOff x="7620676" y="5019399"/>
            <a:chExt cx="862158" cy="350482"/>
          </a:xfrm>
        </p:grpSpPr>
        <p:sp>
          <p:nvSpPr>
            <p:cNvPr id="1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0" name="Straight Arrow Connector 119"/>
          <p:cNvCxnSpPr/>
          <p:nvPr/>
        </p:nvCxnSpPr>
        <p:spPr bwMode="auto">
          <a:xfrm>
            <a:off x="4922172" y="2575358"/>
            <a:ext cx="983190" cy="48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>
            <a:off x="5438336" y="2575358"/>
            <a:ext cx="471242" cy="191521"/>
          </a:xfrm>
          <a:prstGeom prst="bentConnector3">
            <a:avLst>
              <a:gd name="adj1" fmla="val -39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rot="16200000" flipH="1">
            <a:off x="5050697" y="2934368"/>
            <a:ext cx="1171392" cy="627647"/>
          </a:xfrm>
          <a:prstGeom prst="bentConnector3">
            <a:avLst>
              <a:gd name="adj1" fmla="val 9943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5332729" y="3672617"/>
            <a:ext cx="618074" cy="24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4901852" y="2660800"/>
            <a:ext cx="4308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3621</TotalTime>
  <Words>37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155</cp:revision>
  <dcterms:created xsi:type="dcterms:W3CDTF">2014-02-16T01:31:59Z</dcterms:created>
  <dcterms:modified xsi:type="dcterms:W3CDTF">2016-03-15T21:44:41Z</dcterms:modified>
</cp:coreProperties>
</file>