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716000" cy="10287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685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057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2743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3429000" algn="l" defTabSz="685800" rtl="0" eaLnBrk="1" latinLnBrk="0" hangingPunct="1"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4114800" algn="l" defTabSz="685800" rtl="0" eaLnBrk="1" latinLnBrk="0" hangingPunct="1"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4800600" algn="l" defTabSz="685800" rtl="0" eaLnBrk="1" latinLnBrk="0" hangingPunct="1"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5486400" algn="l" defTabSz="685800" rtl="0" eaLnBrk="1" latinLnBrk="0" hangingPunct="1">
      <a:defRPr sz="36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90B1D0"/>
    <a:srgbClr val="00C100"/>
    <a:srgbClr val="B1783F"/>
    <a:srgbClr val="969600"/>
    <a:srgbClr val="AB743D"/>
    <a:srgbClr val="8EB8D8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521" autoAdjust="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1272" y="56"/>
      </p:cViewPr>
      <p:guideLst>
        <p:guide orient="horz" pos="324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29CCB-79F5-450C-90FE-464C68DD7CE7}" type="datetimeFigureOut">
              <a:rPr lang="en-US" smtClean="0"/>
              <a:pPr/>
              <a:t>16-04-21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CB119-4200-416E-9024-AC918FEFC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CB119-4200-416E-9024-AC918FEFCB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195638"/>
            <a:ext cx="11658600" cy="2205038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829300"/>
            <a:ext cx="9601200" cy="2628900"/>
          </a:xfrm>
          <a:prstGeom prst="rect">
            <a:avLst/>
          </a:prstGeom>
        </p:spPr>
        <p:txBody>
          <a:bodyPr vert="horz" lIns="137160" tIns="68580" rIns="137160" bIns="68580"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400301"/>
            <a:ext cx="12344400" cy="6788945"/>
          </a:xfrm>
          <a:prstGeom prst="rect">
            <a:avLst/>
          </a:prstGeom>
        </p:spPr>
        <p:txBody>
          <a:bodyPr vert="eaVert" lIns="137160" tIns="68580" rIns="137160" bIns="6858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411958"/>
            <a:ext cx="3086100" cy="8777288"/>
          </a:xfrm>
          <a:prstGeom prst="rect">
            <a:avLst/>
          </a:prstGeom>
        </p:spPr>
        <p:txBody>
          <a:bodyPr vert="eaVert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1958"/>
            <a:ext cx="9029700" cy="8777288"/>
          </a:xfrm>
          <a:prstGeom prst="rect">
            <a:avLst/>
          </a:prstGeom>
        </p:spPr>
        <p:txBody>
          <a:bodyPr vert="eaVert" lIns="137160" tIns="68580" rIns="137160" bIns="6858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0301"/>
            <a:ext cx="12344400" cy="6788945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6610351"/>
            <a:ext cx="11658600" cy="2043113"/>
          </a:xfrm>
          <a:prstGeom prst="rect">
            <a:avLst/>
          </a:prstGeom>
        </p:spPr>
        <p:txBody>
          <a:bodyPr vert="horz" lIns="137160" tIns="68580" rIns="137160" bIns="68580" anchor="t"/>
          <a:lstStyle>
            <a:lvl1pPr algn="l">
              <a:defRPr sz="6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4360070"/>
            <a:ext cx="11658600" cy="2250281"/>
          </a:xfrm>
          <a:prstGeom prst="rect">
            <a:avLst/>
          </a:prstGeom>
        </p:spPr>
        <p:txBody>
          <a:bodyPr vert="horz" lIns="137160" tIns="68580" rIns="137160" bIns="68580"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00301"/>
            <a:ext cx="6057900" cy="6788945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400301"/>
            <a:ext cx="6057900" cy="6788945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02670"/>
            <a:ext cx="6060282" cy="959643"/>
          </a:xfrm>
          <a:prstGeom prst="rect">
            <a:avLst/>
          </a:prstGeom>
        </p:spPr>
        <p:txBody>
          <a:bodyPr vert="horz" lIns="137160" tIns="68580" rIns="137160" bIns="68580"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262313"/>
            <a:ext cx="6060282" cy="5926932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8" y="2302670"/>
            <a:ext cx="6062663" cy="959643"/>
          </a:xfrm>
          <a:prstGeom prst="rect">
            <a:avLst/>
          </a:prstGeom>
        </p:spPr>
        <p:txBody>
          <a:bodyPr vert="horz" lIns="137160" tIns="68580" rIns="137160" bIns="68580"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8" y="3262313"/>
            <a:ext cx="6062663" cy="5926932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60" tIns="68580" rIns="137160" bIns="6858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409575"/>
            <a:ext cx="4512470" cy="1743075"/>
          </a:xfrm>
          <a:prstGeom prst="rect">
            <a:avLst/>
          </a:prstGeom>
        </p:spPr>
        <p:txBody>
          <a:bodyPr vert="horz" lIns="137160" tIns="68580" rIns="137160" bIns="68580" anchor="b"/>
          <a:lstStyle>
            <a:lvl1pPr algn="l">
              <a:defRPr sz="3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409576"/>
            <a:ext cx="7667625" cy="8779670"/>
          </a:xfrm>
          <a:prstGeom prst="rect">
            <a:avLst/>
          </a:prstGeom>
        </p:spPr>
        <p:txBody>
          <a:bodyPr vert="horz" lIns="137160" tIns="68580" rIns="137160" bIns="68580"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152651"/>
            <a:ext cx="4512470" cy="7036595"/>
          </a:xfrm>
          <a:prstGeom prst="rect">
            <a:avLst/>
          </a:prstGeom>
        </p:spPr>
        <p:txBody>
          <a:bodyPr vert="horz" lIns="137160" tIns="68580" rIns="137160" bIns="68580"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7200900"/>
            <a:ext cx="8229600" cy="850107"/>
          </a:xfrm>
          <a:prstGeom prst="rect">
            <a:avLst/>
          </a:prstGeom>
        </p:spPr>
        <p:txBody>
          <a:bodyPr vert="horz" lIns="137160" tIns="68580" rIns="137160" bIns="68580" anchor="b"/>
          <a:lstStyle>
            <a:lvl1pPr algn="l">
              <a:defRPr sz="3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919163"/>
            <a:ext cx="8229600" cy="6172200"/>
          </a:xfrm>
          <a:prstGeom prst="rect">
            <a:avLst/>
          </a:prstGeom>
        </p:spPr>
        <p:txBody>
          <a:bodyPr vert="horz" lIns="137160" tIns="68580" rIns="137160" bIns="68580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8051007"/>
            <a:ext cx="8229600" cy="1207293"/>
          </a:xfrm>
          <a:prstGeom prst="rect">
            <a:avLst/>
          </a:prstGeom>
        </p:spPr>
        <p:txBody>
          <a:bodyPr vert="horz" lIns="137160" tIns="68580" rIns="137160" bIns="68580"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-12111" y="0"/>
            <a:ext cx="13716000" cy="28194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/>
          <a:p>
            <a:endParaRPr lang="en-US"/>
          </a:p>
        </p:txBody>
      </p:sp>
      <p:pic>
        <p:nvPicPr>
          <p:cNvPr id="25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98" y="9159783"/>
            <a:ext cx="11571911" cy="105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6" name="Picture 25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" y="9089288"/>
            <a:ext cx="1969822" cy="1127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7" name="Text Box 173"/>
          <p:cNvSpPr txBox="1">
            <a:spLocks noChangeArrowheads="1"/>
          </p:cNvSpPr>
          <p:nvPr userDrawn="1"/>
        </p:nvSpPr>
        <p:spPr bwMode="auto">
          <a:xfrm>
            <a:off x="2868499" y="9889095"/>
            <a:ext cx="755200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882741" y="9546827"/>
            <a:ext cx="1229420" cy="267750"/>
            <a:chOff x="6274555" y="1034193"/>
            <a:chExt cx="899993" cy="203846"/>
          </a:xfrm>
        </p:grpSpPr>
        <p:sp>
          <p:nvSpPr>
            <p:cNvPr id="76" name="Rounded Rectangle 75"/>
            <p:cNvSpPr/>
            <p:nvPr/>
          </p:nvSpPr>
          <p:spPr bwMode="auto">
            <a:xfrm>
              <a:off x="6274555" y="1058039"/>
              <a:ext cx="899993" cy="180000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74555" y="1034193"/>
              <a:ext cx="899993" cy="2035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smtClean="0">
                  <a:solidFill>
                    <a:schemeClr val="bg1"/>
                  </a:solidFill>
                  <a:latin typeface="Arial" charset="0"/>
                </a:rPr>
                <a:t>Tyr Kinase</a:t>
              </a:r>
              <a:endParaRPr lang="en-US" sz="1050" b="1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199283" y="9548478"/>
            <a:ext cx="1229420" cy="272230"/>
            <a:chOff x="6289597" y="1628544"/>
            <a:chExt cx="901369" cy="207257"/>
          </a:xfrm>
        </p:grpSpPr>
        <p:sp>
          <p:nvSpPr>
            <p:cNvPr id="74" name="Rounded Rectangle 73"/>
            <p:cNvSpPr/>
            <p:nvPr/>
          </p:nvSpPr>
          <p:spPr bwMode="auto">
            <a:xfrm>
              <a:off x="6289597" y="1655801"/>
              <a:ext cx="899993" cy="180000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290973" y="1628544"/>
              <a:ext cx="899993" cy="2035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err="1" smtClean="0">
                  <a:solidFill>
                    <a:schemeClr val="bg1"/>
                  </a:solidFill>
                  <a:latin typeface="Arial" charset="0"/>
                </a:rPr>
                <a:t>Ser</a:t>
              </a:r>
              <a:r>
                <a:rPr lang="en-US" sz="1050" b="1" dirty="0" smtClean="0">
                  <a:solidFill>
                    <a:schemeClr val="bg1"/>
                  </a:solidFill>
                  <a:latin typeface="Arial" charset="0"/>
                </a:rPr>
                <a:t> Kinase</a:t>
              </a:r>
              <a:endParaRPr lang="en-US" sz="1050" b="1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1" name="Rounded Rectangle 30"/>
          <p:cNvSpPr/>
          <p:nvPr/>
        </p:nvSpPr>
        <p:spPr bwMode="auto">
          <a:xfrm>
            <a:off x="4494369" y="9575033"/>
            <a:ext cx="1049564" cy="236429"/>
          </a:xfrm>
          <a:prstGeom prst="roundRect">
            <a:avLst>
              <a:gd name="adj" fmla="val 50000"/>
            </a:avLst>
          </a:prstGeom>
          <a:solidFill>
            <a:srgbClr val="E60A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E60A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4544" y="9548475"/>
            <a:ext cx="1343085" cy="26738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b="1" dirty="0" smtClean="0">
                <a:solidFill>
                  <a:schemeClr val="bg1"/>
                </a:solidFill>
                <a:latin typeface="Arial" charset="0"/>
              </a:rPr>
              <a:t>Phosphatase</a:t>
            </a:r>
            <a:endParaRPr lang="en-US" sz="105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Snip Same Side Corner Rectangle 32"/>
          <p:cNvSpPr/>
          <p:nvPr/>
        </p:nvSpPr>
        <p:spPr bwMode="auto">
          <a:xfrm>
            <a:off x="5618341" y="9571603"/>
            <a:ext cx="1100514" cy="23642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rgbClr val="FF8A0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83711" y="9535775"/>
            <a:ext cx="1293552" cy="2673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b="1" dirty="0" smtClean="0">
                <a:solidFill>
                  <a:schemeClr val="bg1"/>
                </a:solidFill>
                <a:latin typeface="Arial" charset="0"/>
              </a:rPr>
              <a:t>Transcription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8099234" y="9561185"/>
            <a:ext cx="1229420" cy="267382"/>
            <a:chOff x="6297896" y="3976031"/>
            <a:chExt cx="908811" cy="203566"/>
          </a:xfrm>
        </p:grpSpPr>
        <p:sp>
          <p:nvSpPr>
            <p:cNvPr id="72" name="Snip Same Side Corner Rectangle 71"/>
            <p:cNvSpPr/>
            <p:nvPr/>
          </p:nvSpPr>
          <p:spPr bwMode="auto">
            <a:xfrm>
              <a:off x="6306714" y="3993639"/>
              <a:ext cx="899993" cy="18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297896" y="3976031"/>
              <a:ext cx="899993" cy="20356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smtClean="0">
                  <a:solidFill>
                    <a:schemeClr val="bg1"/>
                  </a:solidFill>
                  <a:latin typeface="Arial" charset="0"/>
                </a:rPr>
                <a:t>Metabolic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432070" y="9572242"/>
            <a:ext cx="1229420" cy="267381"/>
            <a:chOff x="6323832" y="4565651"/>
            <a:chExt cx="904815" cy="203565"/>
          </a:xfrm>
        </p:grpSpPr>
        <p:sp>
          <p:nvSpPr>
            <p:cNvPr id="70" name="Snip Same Side Corner Rectangle 69"/>
            <p:cNvSpPr/>
            <p:nvPr/>
          </p:nvSpPr>
          <p:spPr bwMode="auto">
            <a:xfrm>
              <a:off x="6323832" y="4584849"/>
              <a:ext cx="899993" cy="18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328655" y="4565651"/>
              <a:ext cx="899992" cy="203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smtClean="0">
                  <a:solidFill>
                    <a:srgbClr val="969600"/>
                  </a:solidFill>
                  <a:latin typeface="Arial" charset="0"/>
                </a:rPr>
                <a:t>Structural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650998" y="9548488"/>
            <a:ext cx="1229420" cy="267382"/>
            <a:chOff x="6275014" y="5156887"/>
            <a:chExt cx="988811" cy="203566"/>
          </a:xfrm>
        </p:grpSpPr>
        <p:sp>
          <p:nvSpPr>
            <p:cNvPr id="68" name="Snip Same Side Corner Rectangle 67"/>
            <p:cNvSpPr/>
            <p:nvPr/>
          </p:nvSpPr>
          <p:spPr bwMode="auto">
            <a:xfrm>
              <a:off x="6323832" y="5174163"/>
              <a:ext cx="899993" cy="18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275014" y="5156887"/>
              <a:ext cx="988811" cy="20356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smtClean="0">
                  <a:solidFill>
                    <a:schemeClr val="bg1"/>
                  </a:solidFill>
                  <a:latin typeface="Arial" charset="0"/>
                </a:rPr>
                <a:t>Unclassified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799596" y="9524734"/>
            <a:ext cx="1210783" cy="282868"/>
            <a:chOff x="6291121" y="3367073"/>
            <a:chExt cx="902513" cy="215356"/>
          </a:xfrm>
        </p:grpSpPr>
        <p:sp>
          <p:nvSpPr>
            <p:cNvPr id="66" name="Snip Same Side Corner Rectangle 65"/>
            <p:cNvSpPr/>
            <p:nvPr/>
          </p:nvSpPr>
          <p:spPr bwMode="auto">
            <a:xfrm>
              <a:off x="6293641" y="3402429"/>
              <a:ext cx="899993" cy="18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91121" y="3367073"/>
              <a:ext cx="899993" cy="2035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b="1" dirty="0" smtClean="0">
                  <a:solidFill>
                    <a:schemeClr val="bg1"/>
                  </a:solidFill>
                  <a:latin typeface="Arial" charset="0"/>
                </a:rPr>
                <a:t>Regulatory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6858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</a:defRPr>
      </a:lvl6pPr>
      <a:lvl7pPr marL="13716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</a:defRPr>
      </a:lvl7pPr>
      <a:lvl8pPr marL="20574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</a:defRPr>
      </a:lvl8pPr>
      <a:lvl9pPr marL="27432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514350" indent="-514350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114425" indent="-428625" algn="l" rtl="0" eaLnBrk="1" fontAlgn="base" hangingPunct="1">
        <a:spcBef>
          <a:spcPct val="20000"/>
        </a:spcBef>
        <a:spcAft>
          <a:spcPct val="0"/>
        </a:spcAft>
        <a:buChar char="–"/>
        <a:defRPr sz="4200">
          <a:solidFill>
            <a:schemeClr val="tx1"/>
          </a:solidFill>
          <a:latin typeface="+mn-lt"/>
          <a:ea typeface="+mn-ea"/>
        </a:defRPr>
      </a:lvl2pPr>
      <a:lvl3pPr marL="17145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</a:defRPr>
      </a:lvl3pPr>
      <a:lvl4pPr marL="2400300" indent="-342900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ea typeface="+mn-ea"/>
        </a:defRPr>
      </a:lvl4pPr>
      <a:lvl5pPr marL="3086100" indent="-34290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  <a:ea typeface="+mn-ea"/>
        </a:defRPr>
      </a:lvl5pPr>
      <a:lvl6pPr marL="3771900" indent="-34290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  <a:ea typeface="+mn-ea"/>
        </a:defRPr>
      </a:lvl6pPr>
      <a:lvl7pPr marL="4457700" indent="-34290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  <a:ea typeface="+mn-ea"/>
        </a:defRPr>
      </a:lvl7pPr>
      <a:lvl8pPr marL="5143500" indent="-34290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  <a:ea typeface="+mn-ea"/>
        </a:defRPr>
      </a:lvl8pPr>
      <a:lvl9pPr marL="5829300" indent="-34290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roup 532"/>
          <p:cNvGrpSpPr/>
          <p:nvPr/>
        </p:nvGrpSpPr>
        <p:grpSpPr>
          <a:xfrm>
            <a:off x="5738497" y="3848256"/>
            <a:ext cx="715674" cy="246221"/>
            <a:chOff x="7592082" y="6020192"/>
            <a:chExt cx="862158" cy="350482"/>
          </a:xfrm>
        </p:grpSpPr>
        <p:sp>
          <p:nvSpPr>
            <p:cNvPr id="5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4" name="Group 423"/>
          <p:cNvGrpSpPr/>
          <p:nvPr/>
        </p:nvGrpSpPr>
        <p:grpSpPr>
          <a:xfrm>
            <a:off x="5738497" y="4026108"/>
            <a:ext cx="715674" cy="246221"/>
            <a:chOff x="7630676" y="5329407"/>
            <a:chExt cx="862158" cy="350482"/>
          </a:xfrm>
        </p:grpSpPr>
        <p:sp>
          <p:nvSpPr>
            <p:cNvPr id="42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-Y998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6594930" y="47901"/>
            <a:ext cx="702545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Epidermal Growth Factor Receptor</a:t>
            </a: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154074" y="89621"/>
            <a:ext cx="741122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P00533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789683" y="9754524"/>
            <a:ext cx="4789141" cy="415498"/>
          </a:xfrm>
          <a:prstGeom prst="rect">
            <a:avLst/>
          </a:prstGeom>
          <a:noFill/>
        </p:spPr>
        <p:txBody>
          <a:bodyPr wrap="square" lIns="137160" tIns="68580" rIns="137160" bIns="68580" rtlCol="0">
            <a:spAutoFit/>
          </a:bodyPr>
          <a:lstStyle/>
          <a:p>
            <a:r>
              <a:rPr lang="en-US" sz="18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8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311" name="Group 310"/>
          <p:cNvGrpSpPr/>
          <p:nvPr/>
        </p:nvGrpSpPr>
        <p:grpSpPr>
          <a:xfrm>
            <a:off x="5588478" y="6718398"/>
            <a:ext cx="1015712" cy="461921"/>
            <a:chOff x="537046" y="349955"/>
            <a:chExt cx="1154094" cy="544552"/>
          </a:xfrm>
        </p:grpSpPr>
        <p:sp>
          <p:nvSpPr>
            <p:cNvPr id="312" name="Rounded Rectangle 31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738497" y="4381812"/>
            <a:ext cx="715674" cy="246221"/>
            <a:chOff x="7630676" y="5329407"/>
            <a:chExt cx="862158" cy="350482"/>
          </a:xfrm>
        </p:grpSpPr>
        <p:sp>
          <p:nvSpPr>
            <p:cNvPr id="32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5738497" y="4737516"/>
            <a:ext cx="715674" cy="246221"/>
            <a:chOff x="7630676" y="5329407"/>
            <a:chExt cx="862158" cy="350482"/>
          </a:xfrm>
        </p:grpSpPr>
        <p:sp>
          <p:nvSpPr>
            <p:cNvPr id="33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5738497" y="4915368"/>
            <a:ext cx="715674" cy="246221"/>
            <a:chOff x="7630676" y="5329407"/>
            <a:chExt cx="862158" cy="350482"/>
          </a:xfrm>
        </p:grpSpPr>
        <p:sp>
          <p:nvSpPr>
            <p:cNvPr id="34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5738497" y="6338184"/>
            <a:ext cx="715674" cy="246221"/>
            <a:chOff x="7630676" y="5329407"/>
            <a:chExt cx="862158" cy="350482"/>
          </a:xfrm>
        </p:grpSpPr>
        <p:sp>
          <p:nvSpPr>
            <p:cNvPr id="35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-S1190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5738497" y="2247588"/>
            <a:ext cx="715674" cy="246221"/>
            <a:chOff x="7630676" y="5329407"/>
            <a:chExt cx="862158" cy="350482"/>
          </a:xfrm>
        </p:grpSpPr>
        <p:sp>
          <p:nvSpPr>
            <p:cNvPr id="35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8" name="Group 367"/>
          <p:cNvGrpSpPr/>
          <p:nvPr/>
        </p:nvGrpSpPr>
        <p:grpSpPr>
          <a:xfrm>
            <a:off x="5738497" y="3670404"/>
            <a:ext cx="715674" cy="246221"/>
            <a:chOff x="7630676" y="5329407"/>
            <a:chExt cx="862158" cy="350482"/>
          </a:xfrm>
        </p:grpSpPr>
        <p:sp>
          <p:nvSpPr>
            <p:cNvPr id="4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5738497" y="1891884"/>
            <a:ext cx="715674" cy="246221"/>
            <a:chOff x="7630676" y="5329407"/>
            <a:chExt cx="862158" cy="350482"/>
          </a:xfrm>
        </p:grpSpPr>
        <p:sp>
          <p:nvSpPr>
            <p:cNvPr id="4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-T678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5738497" y="2069736"/>
            <a:ext cx="715674" cy="246221"/>
            <a:chOff x="7630676" y="5329407"/>
            <a:chExt cx="862158" cy="350482"/>
          </a:xfrm>
        </p:grpSpPr>
        <p:sp>
          <p:nvSpPr>
            <p:cNvPr id="41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-T693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5738497" y="2425440"/>
            <a:ext cx="715674" cy="246221"/>
            <a:chOff x="7630676" y="5329407"/>
            <a:chExt cx="862158" cy="350482"/>
          </a:xfrm>
        </p:grpSpPr>
        <p:sp>
          <p:nvSpPr>
            <p:cNvPr id="42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-T725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7" name="Group 426"/>
          <p:cNvGrpSpPr/>
          <p:nvPr/>
        </p:nvGrpSpPr>
        <p:grpSpPr>
          <a:xfrm>
            <a:off x="5738497" y="4203960"/>
            <a:ext cx="715674" cy="246221"/>
            <a:chOff x="7620676" y="5024219"/>
            <a:chExt cx="862158" cy="350482"/>
          </a:xfrm>
        </p:grpSpPr>
        <p:sp>
          <p:nvSpPr>
            <p:cNvPr id="42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3" name="Group 432"/>
          <p:cNvGrpSpPr/>
          <p:nvPr/>
        </p:nvGrpSpPr>
        <p:grpSpPr>
          <a:xfrm>
            <a:off x="5738497" y="4559664"/>
            <a:ext cx="715674" cy="246221"/>
            <a:chOff x="7620676" y="5024219"/>
            <a:chExt cx="862158" cy="350482"/>
          </a:xfrm>
        </p:grpSpPr>
        <p:sp>
          <p:nvSpPr>
            <p:cNvPr id="43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5738497" y="5271072"/>
            <a:ext cx="715674" cy="246221"/>
            <a:chOff x="7620676" y="5024219"/>
            <a:chExt cx="862158" cy="350482"/>
          </a:xfrm>
        </p:grpSpPr>
        <p:sp>
          <p:nvSpPr>
            <p:cNvPr id="4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5738497" y="5448924"/>
            <a:ext cx="715674" cy="246221"/>
            <a:chOff x="7620676" y="5024219"/>
            <a:chExt cx="862158" cy="350482"/>
          </a:xfrm>
        </p:grpSpPr>
        <p:sp>
          <p:nvSpPr>
            <p:cNvPr id="4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4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+Y1110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5738497" y="6160332"/>
            <a:ext cx="715674" cy="246221"/>
            <a:chOff x="7620676" y="5024219"/>
            <a:chExt cx="862158" cy="350482"/>
          </a:xfrm>
        </p:grpSpPr>
        <p:sp>
          <p:nvSpPr>
            <p:cNvPr id="4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6" name="Group 475"/>
          <p:cNvGrpSpPr/>
          <p:nvPr/>
        </p:nvGrpSpPr>
        <p:grpSpPr>
          <a:xfrm>
            <a:off x="5738497" y="6516037"/>
            <a:ext cx="715674" cy="246221"/>
            <a:chOff x="7620676" y="5024219"/>
            <a:chExt cx="862158" cy="350482"/>
          </a:xfrm>
        </p:grpSpPr>
        <p:sp>
          <p:nvSpPr>
            <p:cNvPr id="47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5738497" y="1714032"/>
            <a:ext cx="715674" cy="246221"/>
            <a:chOff x="7620676" y="5024219"/>
            <a:chExt cx="862158" cy="350482"/>
          </a:xfrm>
        </p:grpSpPr>
        <p:sp>
          <p:nvSpPr>
            <p:cNvPr id="48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2" name="Group 481"/>
          <p:cNvGrpSpPr/>
          <p:nvPr/>
        </p:nvGrpSpPr>
        <p:grpSpPr>
          <a:xfrm>
            <a:off x="5738497" y="3136848"/>
            <a:ext cx="715674" cy="246221"/>
            <a:chOff x="7620676" y="5024219"/>
            <a:chExt cx="862158" cy="350482"/>
          </a:xfrm>
        </p:grpSpPr>
        <p:sp>
          <p:nvSpPr>
            <p:cNvPr id="4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5738497" y="5093220"/>
            <a:ext cx="715674" cy="246221"/>
            <a:chOff x="7592082" y="6020192"/>
            <a:chExt cx="862158" cy="350482"/>
          </a:xfrm>
        </p:grpSpPr>
        <p:sp>
          <p:nvSpPr>
            <p:cNvPr id="48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5738497" y="5982480"/>
            <a:ext cx="715674" cy="246221"/>
            <a:chOff x="7592082" y="6020192"/>
            <a:chExt cx="862158" cy="350482"/>
          </a:xfrm>
        </p:grpSpPr>
        <p:sp>
          <p:nvSpPr>
            <p:cNvPr id="4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94" name="Group 493"/>
          <p:cNvGrpSpPr/>
          <p:nvPr/>
        </p:nvGrpSpPr>
        <p:grpSpPr>
          <a:xfrm>
            <a:off x="5738497" y="2958996"/>
            <a:ext cx="715674" cy="246221"/>
            <a:chOff x="7592082" y="6020192"/>
            <a:chExt cx="862158" cy="350482"/>
          </a:xfrm>
        </p:grpSpPr>
        <p:sp>
          <p:nvSpPr>
            <p:cNvPr id="4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5738497" y="5626776"/>
            <a:ext cx="715674" cy="246221"/>
            <a:chOff x="7592082" y="6020192"/>
            <a:chExt cx="862158" cy="350482"/>
          </a:xfrm>
        </p:grpSpPr>
        <p:sp>
          <p:nvSpPr>
            <p:cNvPr id="5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5738497" y="2603292"/>
            <a:ext cx="715674" cy="246221"/>
            <a:chOff x="7592082" y="6020192"/>
            <a:chExt cx="862158" cy="350482"/>
          </a:xfrm>
        </p:grpSpPr>
        <p:sp>
          <p:nvSpPr>
            <p:cNvPr id="5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5738497" y="2781144"/>
            <a:ext cx="715674" cy="246221"/>
            <a:chOff x="7592082" y="6020192"/>
            <a:chExt cx="862158" cy="350482"/>
          </a:xfrm>
        </p:grpSpPr>
        <p:sp>
          <p:nvSpPr>
            <p:cNvPr id="5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5738497" y="3314700"/>
            <a:ext cx="715674" cy="246221"/>
            <a:chOff x="7592082" y="6020192"/>
            <a:chExt cx="862158" cy="350482"/>
          </a:xfrm>
        </p:grpSpPr>
        <p:sp>
          <p:nvSpPr>
            <p:cNvPr id="5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5738497" y="3492552"/>
            <a:ext cx="715674" cy="246221"/>
            <a:chOff x="7592082" y="6020192"/>
            <a:chExt cx="862158" cy="350482"/>
          </a:xfrm>
        </p:grpSpPr>
        <p:sp>
          <p:nvSpPr>
            <p:cNvPr id="5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20" name="Group 519"/>
          <p:cNvGrpSpPr/>
          <p:nvPr/>
        </p:nvGrpSpPr>
        <p:grpSpPr>
          <a:xfrm>
            <a:off x="5738497" y="5804628"/>
            <a:ext cx="715674" cy="246221"/>
            <a:chOff x="7592082" y="6020192"/>
            <a:chExt cx="862158" cy="350482"/>
          </a:xfrm>
        </p:grpSpPr>
        <p:sp>
          <p:nvSpPr>
            <p:cNvPr id="5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77" name="Group 576"/>
          <p:cNvGrpSpPr/>
          <p:nvPr/>
        </p:nvGrpSpPr>
        <p:grpSpPr>
          <a:xfrm>
            <a:off x="4144465" y="3619194"/>
            <a:ext cx="1340126" cy="445087"/>
            <a:chOff x="371271" y="1139280"/>
            <a:chExt cx="1522707" cy="524707"/>
          </a:xfrm>
        </p:grpSpPr>
        <p:sp>
          <p:nvSpPr>
            <p:cNvPr id="594" name="Rounded Rectangle 59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CaMK2A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01" name="Elbow Connector 600"/>
          <p:cNvCxnSpPr/>
          <p:nvPr/>
        </p:nvCxnSpPr>
        <p:spPr bwMode="auto">
          <a:xfrm>
            <a:off x="9307358" y="3812669"/>
            <a:ext cx="182880" cy="274320"/>
          </a:xfrm>
          <a:prstGeom prst="bentConnector3">
            <a:avLst>
              <a:gd name="adj1" fmla="val -194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Elbow Connector 601"/>
          <p:cNvCxnSpPr/>
          <p:nvPr/>
        </p:nvCxnSpPr>
        <p:spPr bwMode="auto">
          <a:xfrm rot="5400000" flipV="1">
            <a:off x="4830342" y="4459517"/>
            <a:ext cx="118872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3" name="Elbow Connector 601"/>
          <p:cNvCxnSpPr/>
          <p:nvPr/>
        </p:nvCxnSpPr>
        <p:spPr bwMode="auto">
          <a:xfrm flipV="1">
            <a:off x="5292839" y="3868710"/>
            <a:ext cx="1371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4" name="Elbow Connector 601"/>
          <p:cNvCxnSpPr/>
          <p:nvPr/>
        </p:nvCxnSpPr>
        <p:spPr bwMode="auto">
          <a:xfrm flipV="1">
            <a:off x="5419137" y="5051977"/>
            <a:ext cx="4114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5" name="Elbow Connector 601"/>
          <p:cNvCxnSpPr/>
          <p:nvPr/>
        </p:nvCxnSpPr>
        <p:spPr bwMode="auto">
          <a:xfrm flipV="1">
            <a:off x="5424702" y="4849529"/>
            <a:ext cx="4114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6" name="Elbow Connector 601"/>
          <p:cNvCxnSpPr/>
          <p:nvPr/>
        </p:nvCxnSpPr>
        <p:spPr bwMode="auto">
          <a:xfrm rot="5400000" flipV="1">
            <a:off x="3979514" y="4593260"/>
            <a:ext cx="306324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7" name="Elbow Connector 601"/>
          <p:cNvCxnSpPr/>
          <p:nvPr/>
        </p:nvCxnSpPr>
        <p:spPr bwMode="auto">
          <a:xfrm flipV="1">
            <a:off x="5283735" y="3829481"/>
            <a:ext cx="22860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8" name="Elbow Connector 601"/>
          <p:cNvCxnSpPr/>
          <p:nvPr/>
        </p:nvCxnSpPr>
        <p:spPr bwMode="auto">
          <a:xfrm flipV="1">
            <a:off x="5511134" y="3081957"/>
            <a:ext cx="32004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9" name="Elbow Connector 601"/>
          <p:cNvCxnSpPr/>
          <p:nvPr/>
        </p:nvCxnSpPr>
        <p:spPr bwMode="auto">
          <a:xfrm flipV="1">
            <a:off x="5511134" y="5226965"/>
            <a:ext cx="32004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0" name="Elbow Connector 601"/>
          <p:cNvCxnSpPr/>
          <p:nvPr/>
        </p:nvCxnSpPr>
        <p:spPr bwMode="auto">
          <a:xfrm flipV="1">
            <a:off x="5511134" y="6116357"/>
            <a:ext cx="32004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11" name="Group 610"/>
          <p:cNvGrpSpPr/>
          <p:nvPr/>
        </p:nvGrpSpPr>
        <p:grpSpPr>
          <a:xfrm>
            <a:off x="4144465" y="4355672"/>
            <a:ext cx="1340126" cy="445087"/>
            <a:chOff x="371271" y="1139280"/>
            <a:chExt cx="1522707" cy="524707"/>
          </a:xfrm>
        </p:grpSpPr>
        <p:sp>
          <p:nvSpPr>
            <p:cNvPr id="612" name="Rounded Rectangle 6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3" name="Rectangle 61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14" name="Elbow Connector 613"/>
          <p:cNvCxnSpPr/>
          <p:nvPr/>
        </p:nvCxnSpPr>
        <p:spPr bwMode="auto">
          <a:xfrm flipV="1">
            <a:off x="5304266" y="4504773"/>
            <a:ext cx="54864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15" name="Group 614"/>
          <p:cNvGrpSpPr/>
          <p:nvPr/>
        </p:nvGrpSpPr>
        <p:grpSpPr>
          <a:xfrm>
            <a:off x="4079011" y="1364909"/>
            <a:ext cx="1340126" cy="445087"/>
            <a:chOff x="371271" y="1139280"/>
            <a:chExt cx="1522707" cy="524707"/>
          </a:xfrm>
        </p:grpSpPr>
        <p:sp>
          <p:nvSpPr>
            <p:cNvPr id="616" name="Rounded Rectangle 6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7" name="Rectangle 61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18" name="Group 617"/>
          <p:cNvGrpSpPr/>
          <p:nvPr/>
        </p:nvGrpSpPr>
        <p:grpSpPr>
          <a:xfrm>
            <a:off x="4079011" y="1826015"/>
            <a:ext cx="1340126" cy="445087"/>
            <a:chOff x="371271" y="1139280"/>
            <a:chExt cx="1522707" cy="524707"/>
          </a:xfrm>
        </p:grpSpPr>
        <p:sp>
          <p:nvSpPr>
            <p:cNvPr id="619" name="Rounded Rectangle 6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PKCb1/PRKCB1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P05771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4079011" y="2287121"/>
            <a:ext cx="1340126" cy="445087"/>
            <a:chOff x="371271" y="1139280"/>
            <a:chExt cx="1522707" cy="524707"/>
          </a:xfrm>
        </p:grpSpPr>
        <p:sp>
          <p:nvSpPr>
            <p:cNvPr id="622" name="Rounded Rectangle 6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PRKD1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Q15139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24" name="Elbow Connector 601"/>
          <p:cNvCxnSpPr/>
          <p:nvPr/>
        </p:nvCxnSpPr>
        <p:spPr bwMode="auto">
          <a:xfrm flipV="1">
            <a:off x="5441426" y="2013157"/>
            <a:ext cx="4114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5" name="Elbow Connector 601"/>
          <p:cNvCxnSpPr/>
          <p:nvPr/>
        </p:nvCxnSpPr>
        <p:spPr bwMode="auto">
          <a:xfrm rot="5400000" flipV="1">
            <a:off x="4972799" y="2022029"/>
            <a:ext cx="91440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6" name="Elbow Connector 601"/>
          <p:cNvCxnSpPr/>
          <p:nvPr/>
        </p:nvCxnSpPr>
        <p:spPr bwMode="auto">
          <a:xfrm flipV="1">
            <a:off x="5249674" y="1578477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7" name="Elbow Connector 601"/>
          <p:cNvCxnSpPr/>
          <p:nvPr/>
        </p:nvCxnSpPr>
        <p:spPr bwMode="auto">
          <a:xfrm flipV="1">
            <a:off x="5249674" y="2014867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8" name="Elbow Connector 601"/>
          <p:cNvCxnSpPr/>
          <p:nvPr/>
        </p:nvCxnSpPr>
        <p:spPr bwMode="auto">
          <a:xfrm flipV="1">
            <a:off x="5249674" y="2466513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29" name="Group 628"/>
          <p:cNvGrpSpPr/>
          <p:nvPr/>
        </p:nvGrpSpPr>
        <p:grpSpPr>
          <a:xfrm>
            <a:off x="1062921" y="2292736"/>
            <a:ext cx="1340126" cy="445087"/>
            <a:chOff x="371271" y="1139280"/>
            <a:chExt cx="1522707" cy="524707"/>
          </a:xfrm>
        </p:grpSpPr>
        <p:sp>
          <p:nvSpPr>
            <p:cNvPr id="630" name="Rounded Rectangle 6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1" name="Rectangle 63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32" name="Group 631"/>
          <p:cNvGrpSpPr/>
          <p:nvPr/>
        </p:nvGrpSpPr>
        <p:grpSpPr>
          <a:xfrm>
            <a:off x="2068284" y="2292736"/>
            <a:ext cx="1340126" cy="445087"/>
            <a:chOff x="371271" y="1139280"/>
            <a:chExt cx="1522707" cy="524707"/>
          </a:xfrm>
        </p:grpSpPr>
        <p:sp>
          <p:nvSpPr>
            <p:cNvPr id="633" name="Rounded Rectangle 6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4" name="Rectangle 63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3073647" y="2292736"/>
            <a:ext cx="1340126" cy="445087"/>
            <a:chOff x="371271" y="1139280"/>
            <a:chExt cx="1522707" cy="524707"/>
          </a:xfrm>
        </p:grpSpPr>
        <p:sp>
          <p:nvSpPr>
            <p:cNvPr id="636" name="Rounded Rectangle 63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7" name="Rectangle 63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MAPK14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38" name="Elbow Connector 601"/>
          <p:cNvCxnSpPr/>
          <p:nvPr/>
        </p:nvCxnSpPr>
        <p:spPr bwMode="auto">
          <a:xfrm rot="5400000" flipV="1">
            <a:off x="1662552" y="2877044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9" name="Elbow Connector 601"/>
          <p:cNvCxnSpPr/>
          <p:nvPr/>
        </p:nvCxnSpPr>
        <p:spPr bwMode="auto">
          <a:xfrm flipV="1">
            <a:off x="1740344" y="2968484"/>
            <a:ext cx="3767328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0" name="Elbow Connector 601"/>
          <p:cNvCxnSpPr/>
          <p:nvPr/>
        </p:nvCxnSpPr>
        <p:spPr bwMode="auto">
          <a:xfrm rot="5400000" flipV="1">
            <a:off x="2633832" y="2877044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1" name="Elbow Connector 601"/>
          <p:cNvCxnSpPr/>
          <p:nvPr/>
        </p:nvCxnSpPr>
        <p:spPr bwMode="auto">
          <a:xfrm rot="5400000" flipV="1">
            <a:off x="3665107" y="2877044"/>
            <a:ext cx="18288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3" name="Elbow Connector 601"/>
          <p:cNvCxnSpPr/>
          <p:nvPr/>
        </p:nvCxnSpPr>
        <p:spPr bwMode="auto">
          <a:xfrm flipV="1">
            <a:off x="5238298" y="2564321"/>
            <a:ext cx="27432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4" name="Elbow Connector 601"/>
          <p:cNvCxnSpPr/>
          <p:nvPr/>
        </p:nvCxnSpPr>
        <p:spPr bwMode="auto">
          <a:xfrm rot="5400000" flipV="1">
            <a:off x="5292720" y="2779157"/>
            <a:ext cx="420624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5" name="Elbow Connector 644"/>
          <p:cNvCxnSpPr/>
          <p:nvPr/>
        </p:nvCxnSpPr>
        <p:spPr bwMode="auto">
          <a:xfrm flipV="1">
            <a:off x="5506680" y="2183785"/>
            <a:ext cx="347472" cy="384048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46" name="Group 645"/>
          <p:cNvGrpSpPr/>
          <p:nvPr/>
        </p:nvGrpSpPr>
        <p:grpSpPr>
          <a:xfrm>
            <a:off x="4299524" y="4834791"/>
            <a:ext cx="1015712" cy="461921"/>
            <a:chOff x="537046" y="349955"/>
            <a:chExt cx="1154094" cy="544552"/>
          </a:xfrm>
        </p:grpSpPr>
        <p:sp>
          <p:nvSpPr>
            <p:cNvPr id="647" name="Rounded Rectangle 64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49" name="Group 648"/>
          <p:cNvGrpSpPr/>
          <p:nvPr/>
        </p:nvGrpSpPr>
        <p:grpSpPr>
          <a:xfrm>
            <a:off x="3296191" y="3623562"/>
            <a:ext cx="1015712" cy="461921"/>
            <a:chOff x="537046" y="349955"/>
            <a:chExt cx="1154094" cy="544552"/>
          </a:xfrm>
        </p:grpSpPr>
        <p:sp>
          <p:nvSpPr>
            <p:cNvPr id="650" name="Rounded Rectangle 6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51" name="Rectangle 65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652" name="Elbow Connector 651"/>
          <p:cNvCxnSpPr/>
          <p:nvPr/>
        </p:nvCxnSpPr>
        <p:spPr bwMode="auto">
          <a:xfrm>
            <a:off x="5291485" y="5065752"/>
            <a:ext cx="548640" cy="1573396"/>
          </a:xfrm>
          <a:prstGeom prst="bentConnector3">
            <a:avLst>
              <a:gd name="adj1" fmla="val 1103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58" name="Group 657"/>
          <p:cNvGrpSpPr/>
          <p:nvPr/>
        </p:nvGrpSpPr>
        <p:grpSpPr>
          <a:xfrm>
            <a:off x="2130620" y="3637515"/>
            <a:ext cx="1340126" cy="445087"/>
            <a:chOff x="371271" y="1139280"/>
            <a:chExt cx="1522707" cy="524707"/>
          </a:xfrm>
        </p:grpSpPr>
        <p:sp>
          <p:nvSpPr>
            <p:cNvPr id="659" name="Rounded Rectangle 65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AMPKA1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61" name="Elbow Connector 660"/>
          <p:cNvCxnSpPr/>
          <p:nvPr/>
        </p:nvCxnSpPr>
        <p:spPr bwMode="auto">
          <a:xfrm rot="5400000" flipH="1" flipV="1">
            <a:off x="4229749" y="2013731"/>
            <a:ext cx="182880" cy="3017520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3" name="Elbow Connector 662"/>
          <p:cNvCxnSpPr/>
          <p:nvPr/>
        </p:nvCxnSpPr>
        <p:spPr bwMode="auto">
          <a:xfrm rot="16200000" flipH="1">
            <a:off x="4659011" y="3240220"/>
            <a:ext cx="73152" cy="1783080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6" name="Elbow Connector 662"/>
          <p:cNvCxnSpPr/>
          <p:nvPr/>
        </p:nvCxnSpPr>
        <p:spPr bwMode="auto">
          <a:xfrm rot="16200000">
            <a:off x="4534497" y="4326237"/>
            <a:ext cx="2121408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7" name="Elbow Connector 601"/>
          <p:cNvCxnSpPr/>
          <p:nvPr/>
        </p:nvCxnSpPr>
        <p:spPr bwMode="auto">
          <a:xfrm flipV="1">
            <a:off x="5588147" y="3269551"/>
            <a:ext cx="2560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8" name="Elbow Connector 601"/>
          <p:cNvCxnSpPr/>
          <p:nvPr/>
        </p:nvCxnSpPr>
        <p:spPr bwMode="auto">
          <a:xfrm flipV="1">
            <a:off x="5595201" y="5390198"/>
            <a:ext cx="2560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9" name="Elbow Connector 601"/>
          <p:cNvCxnSpPr/>
          <p:nvPr/>
        </p:nvCxnSpPr>
        <p:spPr bwMode="auto">
          <a:xfrm flipV="1">
            <a:off x="5595201" y="4276508"/>
            <a:ext cx="2560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0" name="Elbow Connector 660"/>
          <p:cNvCxnSpPr/>
          <p:nvPr/>
        </p:nvCxnSpPr>
        <p:spPr bwMode="auto">
          <a:xfrm rot="16200000" flipH="1">
            <a:off x="4632816" y="3193453"/>
            <a:ext cx="128016" cy="1920240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1" name="Elbow Connector 601"/>
          <p:cNvCxnSpPr/>
          <p:nvPr/>
        </p:nvCxnSpPr>
        <p:spPr bwMode="auto">
          <a:xfrm rot="5400000" flipV="1">
            <a:off x="4166649" y="4224050"/>
            <a:ext cx="301752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2" name="Elbow Connector 601"/>
          <p:cNvCxnSpPr/>
          <p:nvPr/>
        </p:nvCxnSpPr>
        <p:spPr bwMode="auto">
          <a:xfrm flipV="1">
            <a:off x="5675409" y="2725465"/>
            <a:ext cx="18288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3" name="Elbow Connector 601"/>
          <p:cNvCxnSpPr/>
          <p:nvPr/>
        </p:nvCxnSpPr>
        <p:spPr bwMode="auto">
          <a:xfrm flipV="1">
            <a:off x="5675409" y="2913490"/>
            <a:ext cx="18288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4" name="Elbow Connector 601"/>
          <p:cNvCxnSpPr/>
          <p:nvPr/>
        </p:nvCxnSpPr>
        <p:spPr bwMode="auto">
          <a:xfrm flipV="1">
            <a:off x="5675409" y="5716977"/>
            <a:ext cx="18288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5" name="Elbow Connector 674"/>
          <p:cNvCxnSpPr/>
          <p:nvPr/>
        </p:nvCxnSpPr>
        <p:spPr bwMode="auto">
          <a:xfrm flipV="1">
            <a:off x="5282645" y="4345677"/>
            <a:ext cx="572310" cy="704088"/>
          </a:xfrm>
          <a:prstGeom prst="bentConnector3">
            <a:avLst>
              <a:gd name="adj1" fmla="val 1265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81" name="Group 680"/>
          <p:cNvGrpSpPr/>
          <p:nvPr/>
        </p:nvGrpSpPr>
        <p:grpSpPr>
          <a:xfrm>
            <a:off x="32229" y="3168065"/>
            <a:ext cx="1340126" cy="445087"/>
            <a:chOff x="371271" y="1139280"/>
            <a:chExt cx="1522707" cy="524707"/>
          </a:xfrm>
        </p:grpSpPr>
        <p:sp>
          <p:nvSpPr>
            <p:cNvPr id="682" name="Rounded Rectangle 6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PKCe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/PRKCE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Q02156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32229" y="3646581"/>
            <a:ext cx="1340126" cy="445087"/>
            <a:chOff x="371271" y="1139280"/>
            <a:chExt cx="1522707" cy="524707"/>
          </a:xfrm>
        </p:grpSpPr>
        <p:sp>
          <p:nvSpPr>
            <p:cNvPr id="685" name="Rounded Rectangle 6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86" name="Rectangle 68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PKCz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/PRKCZ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Q05513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87" name="Group 686"/>
          <p:cNvGrpSpPr/>
          <p:nvPr/>
        </p:nvGrpSpPr>
        <p:grpSpPr>
          <a:xfrm>
            <a:off x="146764" y="2673851"/>
            <a:ext cx="1106841" cy="460785"/>
            <a:chOff x="507046" y="3634424"/>
            <a:chExt cx="1257639" cy="543214"/>
          </a:xfrm>
        </p:grpSpPr>
        <p:sp>
          <p:nvSpPr>
            <p:cNvPr id="688" name="Snip Same Side Corner Rectangle 6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89" name="TextBox 68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COX2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P00403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0" name="Elbow Connector 689"/>
          <p:cNvCxnSpPr/>
          <p:nvPr/>
        </p:nvCxnSpPr>
        <p:spPr bwMode="auto">
          <a:xfrm>
            <a:off x="1173441" y="2849513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1" name="Elbow Connector 689"/>
          <p:cNvCxnSpPr/>
          <p:nvPr/>
        </p:nvCxnSpPr>
        <p:spPr bwMode="auto">
          <a:xfrm>
            <a:off x="1173441" y="3381849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2" name="Elbow Connector 689"/>
          <p:cNvCxnSpPr/>
          <p:nvPr/>
        </p:nvCxnSpPr>
        <p:spPr bwMode="auto">
          <a:xfrm>
            <a:off x="1176710" y="3869619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3" name="Elbow Connector 689"/>
          <p:cNvCxnSpPr/>
          <p:nvPr/>
        </p:nvCxnSpPr>
        <p:spPr bwMode="auto">
          <a:xfrm rot="16200000">
            <a:off x="970970" y="3349263"/>
            <a:ext cx="10515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4" name="Elbow Connector 689"/>
          <p:cNvCxnSpPr/>
          <p:nvPr/>
        </p:nvCxnSpPr>
        <p:spPr bwMode="auto">
          <a:xfrm rot="10800000">
            <a:off x="1502414" y="3214348"/>
            <a:ext cx="43434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5" name="Elbow Connector 694"/>
          <p:cNvCxnSpPr/>
          <p:nvPr/>
        </p:nvCxnSpPr>
        <p:spPr bwMode="auto">
          <a:xfrm>
            <a:off x="1968419" y="3513629"/>
            <a:ext cx="3886200" cy="613261"/>
          </a:xfrm>
          <a:prstGeom prst="bentConnector3">
            <a:avLst>
              <a:gd name="adj1" fmla="val 8679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9" name="Elbow Connector 689"/>
          <p:cNvCxnSpPr/>
          <p:nvPr/>
        </p:nvCxnSpPr>
        <p:spPr bwMode="auto">
          <a:xfrm rot="16200000">
            <a:off x="1419779" y="4064049"/>
            <a:ext cx="10972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00" name="Group 699"/>
          <p:cNvGrpSpPr/>
          <p:nvPr/>
        </p:nvGrpSpPr>
        <p:grpSpPr>
          <a:xfrm>
            <a:off x="807059" y="4351656"/>
            <a:ext cx="1106841" cy="460785"/>
            <a:chOff x="507046" y="3634424"/>
            <a:chExt cx="1257639" cy="543214"/>
          </a:xfrm>
        </p:grpSpPr>
        <p:sp>
          <p:nvSpPr>
            <p:cNvPr id="701" name="Snip Same Side Corner Rectangle 7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02" name="TextBox 70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03" name="Group 702"/>
          <p:cNvGrpSpPr/>
          <p:nvPr/>
        </p:nvGrpSpPr>
        <p:grpSpPr>
          <a:xfrm>
            <a:off x="2226448" y="4386145"/>
            <a:ext cx="1015712" cy="461921"/>
            <a:chOff x="537046" y="349955"/>
            <a:chExt cx="1154094" cy="544552"/>
          </a:xfrm>
        </p:grpSpPr>
        <p:sp>
          <p:nvSpPr>
            <p:cNvPr id="704" name="Rounded Rectangle 70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06" name="Group 705"/>
          <p:cNvGrpSpPr/>
          <p:nvPr/>
        </p:nvGrpSpPr>
        <p:grpSpPr>
          <a:xfrm>
            <a:off x="1002642" y="4109941"/>
            <a:ext cx="715674" cy="246221"/>
            <a:chOff x="7630433" y="4761828"/>
            <a:chExt cx="862158" cy="350481"/>
          </a:xfrm>
        </p:grpSpPr>
        <p:sp>
          <p:nvSpPr>
            <p:cNvPr id="70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08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709" name="Elbow Connector 689"/>
          <p:cNvCxnSpPr/>
          <p:nvPr/>
        </p:nvCxnSpPr>
        <p:spPr bwMode="auto">
          <a:xfrm>
            <a:off x="1622131" y="4217581"/>
            <a:ext cx="34747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0" name="Elbow Connector 689"/>
          <p:cNvCxnSpPr/>
          <p:nvPr/>
        </p:nvCxnSpPr>
        <p:spPr bwMode="auto">
          <a:xfrm flipH="1">
            <a:off x="1952656" y="4619356"/>
            <a:ext cx="292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11" name="Group 710"/>
          <p:cNvGrpSpPr/>
          <p:nvPr/>
        </p:nvGrpSpPr>
        <p:grpSpPr>
          <a:xfrm>
            <a:off x="2181240" y="4862281"/>
            <a:ext cx="1106841" cy="466427"/>
            <a:chOff x="507046" y="3634424"/>
            <a:chExt cx="1257639" cy="549865"/>
          </a:xfrm>
        </p:grpSpPr>
        <p:sp>
          <p:nvSpPr>
            <p:cNvPr id="712" name="Snip Same Side Corner Rectangle 7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3" name="TextBox 7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14" name="Group 713"/>
          <p:cNvGrpSpPr/>
          <p:nvPr/>
        </p:nvGrpSpPr>
        <p:grpSpPr>
          <a:xfrm>
            <a:off x="3240382" y="4862281"/>
            <a:ext cx="1106841" cy="466427"/>
            <a:chOff x="507046" y="3634424"/>
            <a:chExt cx="1257639" cy="549865"/>
          </a:xfrm>
        </p:grpSpPr>
        <p:sp>
          <p:nvSpPr>
            <p:cNvPr id="715" name="Snip Same Side Corner Rectangle 7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6" name="TextBox 7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O60496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17" name="Elbow Connector 689"/>
          <p:cNvCxnSpPr/>
          <p:nvPr/>
        </p:nvCxnSpPr>
        <p:spPr bwMode="auto">
          <a:xfrm rot="5400000">
            <a:off x="2576237" y="5476601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8" name="Elbow Connector 689"/>
          <p:cNvCxnSpPr/>
          <p:nvPr/>
        </p:nvCxnSpPr>
        <p:spPr bwMode="auto">
          <a:xfrm rot="5400000">
            <a:off x="3643137" y="5458808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9" name="Elbow Connector 718"/>
          <p:cNvCxnSpPr/>
          <p:nvPr/>
        </p:nvCxnSpPr>
        <p:spPr bwMode="auto">
          <a:xfrm>
            <a:off x="2707917" y="5594897"/>
            <a:ext cx="312724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0" name="Elbow Connector 689"/>
          <p:cNvCxnSpPr/>
          <p:nvPr/>
        </p:nvCxnSpPr>
        <p:spPr bwMode="auto">
          <a:xfrm rot="16200000">
            <a:off x="4939745" y="5932755"/>
            <a:ext cx="6858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1" name="Elbow Connector 689"/>
          <p:cNvCxnSpPr/>
          <p:nvPr/>
        </p:nvCxnSpPr>
        <p:spPr bwMode="auto">
          <a:xfrm flipH="1">
            <a:off x="5277007" y="6264326"/>
            <a:ext cx="5486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2" name="Group 721"/>
          <p:cNvGrpSpPr/>
          <p:nvPr/>
        </p:nvGrpSpPr>
        <p:grpSpPr>
          <a:xfrm>
            <a:off x="1385615" y="5477124"/>
            <a:ext cx="1106841" cy="458570"/>
            <a:chOff x="3740102" y="2066168"/>
            <a:chExt cx="1257639" cy="540602"/>
          </a:xfrm>
        </p:grpSpPr>
        <p:sp>
          <p:nvSpPr>
            <p:cNvPr id="723" name="Rounded Rectangle 72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24" name="TextBox 723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3240382" y="5868999"/>
            <a:ext cx="1106841" cy="467034"/>
            <a:chOff x="3740102" y="2066168"/>
            <a:chExt cx="1257639" cy="550580"/>
          </a:xfrm>
        </p:grpSpPr>
        <p:sp>
          <p:nvSpPr>
            <p:cNvPr id="726" name="Rounded Rectangle 72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27" name="TextBox 726"/>
            <p:cNvSpPr txBox="1"/>
            <p:nvPr/>
          </p:nvSpPr>
          <p:spPr>
            <a:xfrm>
              <a:off x="3740102" y="2068869"/>
              <a:ext cx="1257639" cy="54787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P17706</a:t>
              </a:r>
            </a:p>
          </p:txBody>
        </p:sp>
      </p:grpSp>
      <p:cxnSp>
        <p:nvCxnSpPr>
          <p:cNvPr id="728" name="Straight Arrow Connector 727"/>
          <p:cNvCxnSpPr/>
          <p:nvPr/>
        </p:nvCxnSpPr>
        <p:spPr bwMode="auto">
          <a:xfrm flipV="1">
            <a:off x="2428396" y="5425515"/>
            <a:ext cx="3383280" cy="256032"/>
          </a:xfrm>
          <a:prstGeom prst="bentConnector3">
            <a:avLst>
              <a:gd name="adj1" fmla="val 54563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0" name="Elbow Connector 11"/>
          <p:cNvCxnSpPr/>
          <p:nvPr/>
        </p:nvCxnSpPr>
        <p:spPr bwMode="auto">
          <a:xfrm>
            <a:off x="3797538" y="5672915"/>
            <a:ext cx="0" cy="1828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1" name="Straight Arrow Connector 727"/>
          <p:cNvCxnSpPr/>
          <p:nvPr/>
        </p:nvCxnSpPr>
        <p:spPr bwMode="auto">
          <a:xfrm flipV="1">
            <a:off x="4275871" y="5530479"/>
            <a:ext cx="1536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32" name="Group 731"/>
          <p:cNvGrpSpPr/>
          <p:nvPr/>
        </p:nvGrpSpPr>
        <p:grpSpPr>
          <a:xfrm>
            <a:off x="3245536" y="4379912"/>
            <a:ext cx="1106841" cy="458570"/>
            <a:chOff x="3740102" y="2066168"/>
            <a:chExt cx="1257639" cy="540602"/>
          </a:xfrm>
        </p:grpSpPr>
        <p:sp>
          <p:nvSpPr>
            <p:cNvPr id="733" name="Rounded Rectangle 73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34" name="TextBox 733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P18433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35" name="Elbow Connector 11"/>
          <p:cNvCxnSpPr/>
          <p:nvPr/>
        </p:nvCxnSpPr>
        <p:spPr bwMode="auto">
          <a:xfrm>
            <a:off x="3678788" y="4319165"/>
            <a:ext cx="0" cy="457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6" name="Straight Arrow Connector 727"/>
          <p:cNvCxnSpPr/>
          <p:nvPr/>
        </p:nvCxnSpPr>
        <p:spPr bwMode="auto">
          <a:xfrm flipV="1">
            <a:off x="3670653" y="4309121"/>
            <a:ext cx="2194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38" name="Snip Same Side Corner Rectangle 737"/>
          <p:cNvSpPr/>
          <p:nvPr/>
        </p:nvSpPr>
        <p:spPr bwMode="auto">
          <a:xfrm>
            <a:off x="7701364" y="948759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rgbClr val="FF8A0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739" name="TextBox 738"/>
          <p:cNvSpPr txBox="1"/>
          <p:nvPr/>
        </p:nvSpPr>
        <p:spPr>
          <a:xfrm>
            <a:off x="7623195" y="953265"/>
            <a:ext cx="1106841" cy="45627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STAT5A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rgbClr val="984807"/>
                </a:solidFill>
                <a:latin typeface="Arial" charset="0"/>
              </a:rPr>
              <a:t>P42229</a:t>
            </a:r>
            <a:endParaRPr lang="en-US" sz="1050" dirty="0">
              <a:solidFill>
                <a:srgbClr val="984807"/>
              </a:solidFill>
            </a:endParaRPr>
          </a:p>
        </p:txBody>
      </p:sp>
      <p:grpSp>
        <p:nvGrpSpPr>
          <p:cNvPr id="740" name="Group 739"/>
          <p:cNvGrpSpPr/>
          <p:nvPr/>
        </p:nvGrpSpPr>
        <p:grpSpPr>
          <a:xfrm>
            <a:off x="4169665" y="6241330"/>
            <a:ext cx="1106841" cy="466427"/>
            <a:chOff x="507046" y="3634424"/>
            <a:chExt cx="1257639" cy="549865"/>
          </a:xfrm>
        </p:grpSpPr>
        <p:sp>
          <p:nvSpPr>
            <p:cNvPr id="741" name="Snip Same Side Corner Rectangle 7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2" name="TextBox 74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SH3KBP1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Q96B97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43" name="Elbow Connector 742"/>
          <p:cNvCxnSpPr/>
          <p:nvPr/>
        </p:nvCxnSpPr>
        <p:spPr bwMode="auto">
          <a:xfrm>
            <a:off x="5216129" y="6403380"/>
            <a:ext cx="640080" cy="182880"/>
          </a:xfrm>
          <a:prstGeom prst="bentConnector3">
            <a:avLst>
              <a:gd name="adj1" fmla="val 2959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6" name="Elbow Connector 601"/>
          <p:cNvCxnSpPr/>
          <p:nvPr/>
        </p:nvCxnSpPr>
        <p:spPr bwMode="auto">
          <a:xfrm flipH="1" flipV="1">
            <a:off x="6348563" y="4359098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7" name="Elbow Connector 601"/>
          <p:cNvCxnSpPr/>
          <p:nvPr/>
        </p:nvCxnSpPr>
        <p:spPr bwMode="auto">
          <a:xfrm flipH="1" flipV="1">
            <a:off x="6348563" y="4701498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8" name="Elbow Connector 601"/>
          <p:cNvCxnSpPr/>
          <p:nvPr/>
        </p:nvCxnSpPr>
        <p:spPr bwMode="auto">
          <a:xfrm flipH="1" flipV="1">
            <a:off x="6348563" y="5400148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9" name="Elbow Connector 601"/>
          <p:cNvCxnSpPr/>
          <p:nvPr/>
        </p:nvCxnSpPr>
        <p:spPr bwMode="auto">
          <a:xfrm flipH="1" flipV="1">
            <a:off x="6348563" y="5590148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0" name="Elbow Connector 601"/>
          <p:cNvCxnSpPr/>
          <p:nvPr/>
        </p:nvCxnSpPr>
        <p:spPr bwMode="auto">
          <a:xfrm flipH="1" flipV="1">
            <a:off x="6348563" y="6314523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1" name="Elbow Connector 601"/>
          <p:cNvCxnSpPr/>
          <p:nvPr/>
        </p:nvCxnSpPr>
        <p:spPr bwMode="auto">
          <a:xfrm flipH="1" flipV="1">
            <a:off x="6348563" y="6670773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53" name="Rounded Rectangle 752"/>
          <p:cNvSpPr/>
          <p:nvPr/>
        </p:nvSpPr>
        <p:spPr bwMode="auto">
          <a:xfrm>
            <a:off x="6717661" y="948759"/>
            <a:ext cx="941726" cy="453630"/>
          </a:xfrm>
          <a:prstGeom prst="roundRect">
            <a:avLst>
              <a:gd name="adj" fmla="val 50000"/>
            </a:avLst>
          </a:prstGeom>
          <a:solidFill>
            <a:srgbClr val="E60A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rgbClr val="E60A00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754" name="TextBox 753"/>
          <p:cNvSpPr txBox="1"/>
          <p:nvPr/>
        </p:nvSpPr>
        <p:spPr>
          <a:xfrm>
            <a:off x="6635104" y="951050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>
                <a:solidFill>
                  <a:schemeClr val="bg1"/>
                </a:solidFill>
                <a:latin typeface="Arial" charset="0"/>
              </a:rPr>
              <a:t>PTPN11/SHP2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</a:rPr>
              <a:t>Q06124</a:t>
            </a:r>
            <a:endParaRPr lang="en-US" sz="105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55" name="Elbow Connector 660"/>
          <p:cNvCxnSpPr>
            <a:stCxn id="754" idx="1"/>
          </p:cNvCxnSpPr>
          <p:nvPr/>
        </p:nvCxnSpPr>
        <p:spPr bwMode="auto">
          <a:xfrm flipH="1" flipV="1">
            <a:off x="94423" y="1159821"/>
            <a:ext cx="6540681" cy="2219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6" name="Elbow Connector 660"/>
          <p:cNvCxnSpPr/>
          <p:nvPr/>
        </p:nvCxnSpPr>
        <p:spPr bwMode="auto">
          <a:xfrm flipV="1">
            <a:off x="94422" y="1155141"/>
            <a:ext cx="0" cy="420624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57" name="Group 756"/>
          <p:cNvGrpSpPr/>
          <p:nvPr/>
        </p:nvGrpSpPr>
        <p:grpSpPr>
          <a:xfrm>
            <a:off x="978892" y="4802906"/>
            <a:ext cx="715674" cy="246221"/>
            <a:chOff x="7620676" y="5024219"/>
            <a:chExt cx="862158" cy="350482"/>
          </a:xfrm>
        </p:grpSpPr>
        <p:sp>
          <p:nvSpPr>
            <p:cNvPr id="75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5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60" name="Elbow Connector 660"/>
          <p:cNvCxnSpPr/>
          <p:nvPr/>
        </p:nvCxnSpPr>
        <p:spPr bwMode="auto">
          <a:xfrm rot="16200000" flipV="1">
            <a:off x="882647" y="4545902"/>
            <a:ext cx="0" cy="160020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63" name="Group 762"/>
          <p:cNvGrpSpPr/>
          <p:nvPr/>
        </p:nvGrpSpPr>
        <p:grpSpPr>
          <a:xfrm>
            <a:off x="1570149" y="5231462"/>
            <a:ext cx="715674" cy="246221"/>
            <a:chOff x="7620676" y="5024219"/>
            <a:chExt cx="862158" cy="350482"/>
          </a:xfrm>
        </p:grpSpPr>
        <p:sp>
          <p:nvSpPr>
            <p:cNvPr id="7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6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66" name="Elbow Connector 601"/>
          <p:cNvCxnSpPr/>
          <p:nvPr/>
        </p:nvCxnSpPr>
        <p:spPr bwMode="auto">
          <a:xfrm rot="5400000" flipH="1" flipV="1">
            <a:off x="1176710" y="5179382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68" name="Group 767"/>
          <p:cNvGrpSpPr/>
          <p:nvPr/>
        </p:nvGrpSpPr>
        <p:grpSpPr>
          <a:xfrm>
            <a:off x="6757482" y="4096678"/>
            <a:ext cx="1106841" cy="460785"/>
            <a:chOff x="507046" y="3634424"/>
            <a:chExt cx="1257639" cy="543214"/>
          </a:xfrm>
        </p:grpSpPr>
        <p:sp>
          <p:nvSpPr>
            <p:cNvPr id="769" name="Snip Same Side Corner Rectangle 7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70" name="TextBox 76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1" name="Group 770"/>
          <p:cNvGrpSpPr/>
          <p:nvPr/>
        </p:nvGrpSpPr>
        <p:grpSpPr>
          <a:xfrm>
            <a:off x="6953065" y="3865716"/>
            <a:ext cx="715674" cy="246221"/>
            <a:chOff x="7630433" y="4761828"/>
            <a:chExt cx="862158" cy="350481"/>
          </a:xfrm>
        </p:grpSpPr>
        <p:sp>
          <p:nvSpPr>
            <p:cNvPr id="77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7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74" name="Group 773"/>
          <p:cNvGrpSpPr/>
          <p:nvPr/>
        </p:nvGrpSpPr>
        <p:grpSpPr>
          <a:xfrm>
            <a:off x="6953065" y="4954709"/>
            <a:ext cx="715674" cy="246221"/>
            <a:chOff x="7620676" y="5024219"/>
            <a:chExt cx="862158" cy="350482"/>
          </a:xfrm>
        </p:grpSpPr>
        <p:sp>
          <p:nvSpPr>
            <p:cNvPr id="7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7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+Y349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7" name="Group 776"/>
          <p:cNvGrpSpPr/>
          <p:nvPr/>
        </p:nvGrpSpPr>
        <p:grpSpPr>
          <a:xfrm>
            <a:off x="6953065" y="4745787"/>
            <a:ext cx="715674" cy="246221"/>
            <a:chOff x="7620676" y="5024219"/>
            <a:chExt cx="862158" cy="350482"/>
          </a:xfrm>
        </p:grpSpPr>
        <p:sp>
          <p:nvSpPr>
            <p:cNvPr id="7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7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+Y350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0" name="Group 779"/>
          <p:cNvGrpSpPr/>
          <p:nvPr/>
        </p:nvGrpSpPr>
        <p:grpSpPr>
          <a:xfrm>
            <a:off x="6953065" y="4548739"/>
            <a:ext cx="715674" cy="246221"/>
            <a:chOff x="7592082" y="6020192"/>
            <a:chExt cx="862158" cy="350482"/>
          </a:xfrm>
        </p:grpSpPr>
        <p:sp>
          <p:nvSpPr>
            <p:cNvPr id="7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4" name="Group 783"/>
          <p:cNvGrpSpPr/>
          <p:nvPr/>
        </p:nvGrpSpPr>
        <p:grpSpPr>
          <a:xfrm>
            <a:off x="6757482" y="6154248"/>
            <a:ext cx="1106841" cy="458570"/>
            <a:chOff x="3740102" y="2066168"/>
            <a:chExt cx="1257639" cy="540602"/>
          </a:xfrm>
        </p:grpSpPr>
        <p:sp>
          <p:nvSpPr>
            <p:cNvPr id="785" name="Rounded Rectangle 78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6" name="TextBox 785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PTPN6/SHP1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7" name="Group 786"/>
          <p:cNvGrpSpPr/>
          <p:nvPr/>
        </p:nvGrpSpPr>
        <p:grpSpPr>
          <a:xfrm>
            <a:off x="6757482" y="5635472"/>
            <a:ext cx="1106841" cy="466427"/>
            <a:chOff x="507046" y="3634424"/>
            <a:chExt cx="1257639" cy="549865"/>
          </a:xfrm>
        </p:grpSpPr>
        <p:sp>
          <p:nvSpPr>
            <p:cNvPr id="788" name="Snip Same Side Corner Rectangle 7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9" name="TextBox 7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90" name="Group 789"/>
          <p:cNvGrpSpPr/>
          <p:nvPr/>
        </p:nvGrpSpPr>
        <p:grpSpPr>
          <a:xfrm>
            <a:off x="6953065" y="5406464"/>
            <a:ext cx="715674" cy="246221"/>
            <a:chOff x="7630433" y="4761828"/>
            <a:chExt cx="862158" cy="350481"/>
          </a:xfrm>
        </p:grpSpPr>
        <p:sp>
          <p:nvSpPr>
            <p:cNvPr id="79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92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sp>
        <p:nvSpPr>
          <p:cNvPr id="795" name="Snip Same Side Corner Rectangle 794"/>
          <p:cNvSpPr/>
          <p:nvPr/>
        </p:nvSpPr>
        <p:spPr bwMode="auto">
          <a:xfrm>
            <a:off x="8833583" y="5619385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rgbClr val="FF8A0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796" name="TextBox 795"/>
          <p:cNvSpPr txBox="1"/>
          <p:nvPr/>
        </p:nvSpPr>
        <p:spPr>
          <a:xfrm>
            <a:off x="8755414" y="5623891"/>
            <a:ext cx="1106841" cy="45627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STAT3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rgbClr val="984807"/>
                </a:solidFill>
                <a:latin typeface="Arial" charset="0"/>
              </a:rPr>
              <a:t>P40763</a:t>
            </a:r>
            <a:endParaRPr lang="en-US" sz="1050" dirty="0">
              <a:solidFill>
                <a:srgbClr val="984807"/>
              </a:solidFill>
            </a:endParaRPr>
          </a:p>
        </p:txBody>
      </p:sp>
      <p:grpSp>
        <p:nvGrpSpPr>
          <p:cNvPr id="797" name="Group 796"/>
          <p:cNvGrpSpPr/>
          <p:nvPr/>
        </p:nvGrpSpPr>
        <p:grpSpPr>
          <a:xfrm>
            <a:off x="7993553" y="4114978"/>
            <a:ext cx="1106841" cy="466427"/>
            <a:chOff x="507046" y="4525112"/>
            <a:chExt cx="1257639" cy="549865"/>
          </a:xfrm>
        </p:grpSpPr>
        <p:sp>
          <p:nvSpPr>
            <p:cNvPr id="798" name="Snip Same Side Corner Rectangle 79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9" name="TextBox 79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800" name="Group 799"/>
          <p:cNvGrpSpPr/>
          <p:nvPr/>
        </p:nvGrpSpPr>
        <p:grpSpPr>
          <a:xfrm>
            <a:off x="8189136" y="4756118"/>
            <a:ext cx="715674" cy="246221"/>
            <a:chOff x="7620676" y="5024219"/>
            <a:chExt cx="862158" cy="350482"/>
          </a:xfrm>
        </p:grpSpPr>
        <p:sp>
          <p:nvSpPr>
            <p:cNvPr id="8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8189136" y="4557526"/>
            <a:ext cx="715674" cy="246221"/>
            <a:chOff x="7592082" y="6020192"/>
            <a:chExt cx="862158" cy="350482"/>
          </a:xfrm>
        </p:grpSpPr>
        <p:sp>
          <p:nvSpPr>
            <p:cNvPr id="8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6" name="Group 805"/>
          <p:cNvGrpSpPr/>
          <p:nvPr/>
        </p:nvGrpSpPr>
        <p:grpSpPr>
          <a:xfrm>
            <a:off x="8189136" y="4954709"/>
            <a:ext cx="715674" cy="246221"/>
            <a:chOff x="7592082" y="6020192"/>
            <a:chExt cx="862158" cy="350482"/>
          </a:xfrm>
        </p:grpSpPr>
        <p:sp>
          <p:nvSpPr>
            <p:cNvPr id="8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10" name="Group 809"/>
          <p:cNvGrpSpPr/>
          <p:nvPr/>
        </p:nvGrpSpPr>
        <p:grpSpPr>
          <a:xfrm>
            <a:off x="9125828" y="4152984"/>
            <a:ext cx="1106841" cy="460785"/>
            <a:chOff x="507046" y="3634424"/>
            <a:chExt cx="1257639" cy="543214"/>
          </a:xfrm>
        </p:grpSpPr>
        <p:sp>
          <p:nvSpPr>
            <p:cNvPr id="811" name="Snip Same Side Corner Rectangle 8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12" name="TextBox 81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3" name="Group 812"/>
          <p:cNvGrpSpPr/>
          <p:nvPr/>
        </p:nvGrpSpPr>
        <p:grpSpPr>
          <a:xfrm>
            <a:off x="9380680" y="3923014"/>
            <a:ext cx="715674" cy="246221"/>
            <a:chOff x="7630433" y="4761828"/>
            <a:chExt cx="862158" cy="350481"/>
          </a:xfrm>
        </p:grpSpPr>
        <p:sp>
          <p:nvSpPr>
            <p:cNvPr id="81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15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816" name="Group 815"/>
          <p:cNvGrpSpPr/>
          <p:nvPr/>
        </p:nvGrpSpPr>
        <p:grpSpPr>
          <a:xfrm>
            <a:off x="9329878" y="4954709"/>
            <a:ext cx="715674" cy="246221"/>
            <a:chOff x="7592082" y="6020192"/>
            <a:chExt cx="862158" cy="350482"/>
          </a:xfrm>
        </p:grpSpPr>
        <p:sp>
          <p:nvSpPr>
            <p:cNvPr id="8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19" name="Group 818"/>
          <p:cNvGrpSpPr/>
          <p:nvPr/>
        </p:nvGrpSpPr>
        <p:grpSpPr>
          <a:xfrm>
            <a:off x="9329878" y="4599005"/>
            <a:ext cx="715674" cy="246221"/>
            <a:chOff x="7592082" y="6020192"/>
            <a:chExt cx="862158" cy="350482"/>
          </a:xfrm>
        </p:grpSpPr>
        <p:sp>
          <p:nvSpPr>
            <p:cNvPr id="8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22" name="Group 821"/>
          <p:cNvGrpSpPr/>
          <p:nvPr/>
        </p:nvGrpSpPr>
        <p:grpSpPr>
          <a:xfrm>
            <a:off x="9338345" y="4776857"/>
            <a:ext cx="715674" cy="246221"/>
            <a:chOff x="7592082" y="6020192"/>
            <a:chExt cx="862158" cy="350482"/>
          </a:xfrm>
        </p:grpSpPr>
        <p:sp>
          <p:nvSpPr>
            <p:cNvPr id="8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827" name="Snip Same Side Corner Rectangle 826"/>
          <p:cNvSpPr/>
          <p:nvPr/>
        </p:nvSpPr>
        <p:spPr bwMode="auto">
          <a:xfrm>
            <a:off x="7833207" y="5629243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28" name="TextBox 827"/>
          <p:cNvSpPr txBox="1"/>
          <p:nvPr/>
        </p:nvSpPr>
        <p:spPr>
          <a:xfrm>
            <a:off x="7755038" y="5633749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SOS1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Q07889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836" name="Group 835"/>
          <p:cNvGrpSpPr/>
          <p:nvPr/>
        </p:nvGrpSpPr>
        <p:grpSpPr>
          <a:xfrm>
            <a:off x="6757482" y="1970011"/>
            <a:ext cx="1106841" cy="466427"/>
            <a:chOff x="507046" y="3634424"/>
            <a:chExt cx="1257639" cy="549865"/>
          </a:xfrm>
        </p:grpSpPr>
        <p:sp>
          <p:nvSpPr>
            <p:cNvPr id="837" name="Snip Same Side Corner Rectangle 8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8" name="TextBox 8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953065" y="1734787"/>
            <a:ext cx="715674" cy="246221"/>
            <a:chOff x="7630433" y="4761828"/>
            <a:chExt cx="862158" cy="350481"/>
          </a:xfrm>
        </p:grpSpPr>
        <p:sp>
          <p:nvSpPr>
            <p:cNvPr id="84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4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842" name="Group 841"/>
          <p:cNvGrpSpPr/>
          <p:nvPr/>
        </p:nvGrpSpPr>
        <p:grpSpPr>
          <a:xfrm>
            <a:off x="6953065" y="2425440"/>
            <a:ext cx="715674" cy="246221"/>
            <a:chOff x="7592082" y="6020192"/>
            <a:chExt cx="862158" cy="350482"/>
          </a:xfrm>
        </p:grpSpPr>
        <p:sp>
          <p:nvSpPr>
            <p:cNvPr id="84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4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46" name="Group 845"/>
          <p:cNvGrpSpPr/>
          <p:nvPr/>
        </p:nvGrpSpPr>
        <p:grpSpPr>
          <a:xfrm>
            <a:off x="6757482" y="2919547"/>
            <a:ext cx="1106841" cy="466427"/>
            <a:chOff x="507046" y="3634424"/>
            <a:chExt cx="1257639" cy="549865"/>
          </a:xfrm>
        </p:grpSpPr>
        <p:sp>
          <p:nvSpPr>
            <p:cNvPr id="847" name="Snip Same Side Corner Rectangle 8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48" name="TextBox 84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49" name="Group 848"/>
          <p:cNvGrpSpPr/>
          <p:nvPr/>
        </p:nvGrpSpPr>
        <p:grpSpPr>
          <a:xfrm>
            <a:off x="6953065" y="2700799"/>
            <a:ext cx="715674" cy="246221"/>
            <a:chOff x="7612082" y="4815443"/>
            <a:chExt cx="862158" cy="350482"/>
          </a:xfrm>
        </p:grpSpPr>
        <p:sp>
          <p:nvSpPr>
            <p:cNvPr id="850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1" name="Text Box 166"/>
            <p:cNvSpPr txBox="1">
              <a:spLocks noChangeArrowheads="1"/>
            </p:cNvSpPr>
            <p:nvPr/>
          </p:nvSpPr>
          <p:spPr bwMode="auto">
            <a:xfrm>
              <a:off x="7612082" y="48154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852" name="Group 851"/>
          <p:cNvGrpSpPr/>
          <p:nvPr/>
        </p:nvGrpSpPr>
        <p:grpSpPr>
          <a:xfrm>
            <a:off x="6953065" y="3358502"/>
            <a:ext cx="715674" cy="246221"/>
            <a:chOff x="7592082" y="6020192"/>
            <a:chExt cx="862158" cy="350482"/>
          </a:xfrm>
        </p:grpSpPr>
        <p:sp>
          <p:nvSpPr>
            <p:cNvPr id="8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56" name="Elbow Connector 689"/>
          <p:cNvCxnSpPr/>
          <p:nvPr/>
        </p:nvCxnSpPr>
        <p:spPr bwMode="auto">
          <a:xfrm>
            <a:off x="6793806" y="6793475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7" name="Elbow Connector 689"/>
          <p:cNvCxnSpPr/>
          <p:nvPr/>
        </p:nvCxnSpPr>
        <p:spPr bwMode="auto">
          <a:xfrm>
            <a:off x="6350134" y="6625059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8" name="Elbow Connector 689"/>
          <p:cNvCxnSpPr/>
          <p:nvPr/>
        </p:nvCxnSpPr>
        <p:spPr bwMode="auto">
          <a:xfrm rot="16200000">
            <a:off x="4377626" y="4355756"/>
            <a:ext cx="4846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9" name="Elbow Connector 689"/>
          <p:cNvCxnSpPr/>
          <p:nvPr/>
        </p:nvCxnSpPr>
        <p:spPr bwMode="auto">
          <a:xfrm rot="5400000">
            <a:off x="6967233" y="6699318"/>
            <a:ext cx="1828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0" name="Elbow Connector 689"/>
          <p:cNvCxnSpPr/>
          <p:nvPr/>
        </p:nvCxnSpPr>
        <p:spPr bwMode="auto">
          <a:xfrm flipH="1">
            <a:off x="6800786" y="5595968"/>
            <a:ext cx="292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1" name="Elbow Connector 689"/>
          <p:cNvCxnSpPr/>
          <p:nvPr/>
        </p:nvCxnSpPr>
        <p:spPr bwMode="auto">
          <a:xfrm flipH="1">
            <a:off x="6789228" y="4073608"/>
            <a:ext cx="292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2" name="Elbow Connector 689"/>
          <p:cNvCxnSpPr/>
          <p:nvPr/>
        </p:nvCxnSpPr>
        <p:spPr bwMode="auto">
          <a:xfrm>
            <a:off x="6793098" y="3853231"/>
            <a:ext cx="19202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3" name="Elbow Connector 689"/>
          <p:cNvCxnSpPr/>
          <p:nvPr/>
        </p:nvCxnSpPr>
        <p:spPr bwMode="auto">
          <a:xfrm rot="16200000" flipV="1">
            <a:off x="8592369" y="3991317"/>
            <a:ext cx="23774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4" name="Elbow Connector 689"/>
          <p:cNvCxnSpPr/>
          <p:nvPr/>
        </p:nvCxnSpPr>
        <p:spPr bwMode="auto">
          <a:xfrm flipH="1">
            <a:off x="6800026" y="2890981"/>
            <a:ext cx="292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5" name="Elbow Connector 689"/>
          <p:cNvCxnSpPr/>
          <p:nvPr/>
        </p:nvCxnSpPr>
        <p:spPr bwMode="auto">
          <a:xfrm flipH="1">
            <a:off x="6793098" y="1931435"/>
            <a:ext cx="292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6" name="Elbow Connector 689"/>
          <p:cNvCxnSpPr/>
          <p:nvPr/>
        </p:nvCxnSpPr>
        <p:spPr bwMode="auto">
          <a:xfrm>
            <a:off x="6350134" y="6256531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7" name="Elbow Connector 689"/>
          <p:cNvCxnSpPr/>
          <p:nvPr/>
        </p:nvCxnSpPr>
        <p:spPr bwMode="auto">
          <a:xfrm rot="16200000">
            <a:off x="4226042" y="4367575"/>
            <a:ext cx="4983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8" name="Elbow Connector 689"/>
          <p:cNvCxnSpPr/>
          <p:nvPr/>
        </p:nvCxnSpPr>
        <p:spPr bwMode="auto">
          <a:xfrm>
            <a:off x="6708706" y="6874625"/>
            <a:ext cx="502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9" name="Elbow Connector 689"/>
          <p:cNvCxnSpPr/>
          <p:nvPr/>
        </p:nvCxnSpPr>
        <p:spPr bwMode="auto">
          <a:xfrm rot="5400000">
            <a:off x="7083057" y="6745794"/>
            <a:ext cx="2560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0" name="Elbow Connector 689"/>
          <p:cNvCxnSpPr/>
          <p:nvPr/>
        </p:nvCxnSpPr>
        <p:spPr bwMode="auto">
          <a:xfrm flipH="1">
            <a:off x="6733732" y="5552918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1" name="Elbow Connector 689"/>
          <p:cNvCxnSpPr/>
          <p:nvPr/>
        </p:nvCxnSpPr>
        <p:spPr bwMode="auto">
          <a:xfrm flipH="1">
            <a:off x="6716663" y="4037983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2" name="Elbow Connector 689"/>
          <p:cNvCxnSpPr/>
          <p:nvPr/>
        </p:nvCxnSpPr>
        <p:spPr bwMode="auto">
          <a:xfrm>
            <a:off x="6707998" y="3803756"/>
            <a:ext cx="2606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6" name="Elbow Connector 689"/>
          <p:cNvCxnSpPr/>
          <p:nvPr/>
        </p:nvCxnSpPr>
        <p:spPr bwMode="auto">
          <a:xfrm flipH="1">
            <a:off x="6724021" y="1880009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7" name="Elbow Connector 689"/>
          <p:cNvCxnSpPr/>
          <p:nvPr/>
        </p:nvCxnSpPr>
        <p:spPr bwMode="auto">
          <a:xfrm>
            <a:off x="6358261" y="5942629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8" name="Elbow Connector 689"/>
          <p:cNvCxnSpPr/>
          <p:nvPr/>
        </p:nvCxnSpPr>
        <p:spPr bwMode="auto">
          <a:xfrm rot="16200000">
            <a:off x="5652124" y="4971286"/>
            <a:ext cx="1965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9" name="Elbow Connector 689"/>
          <p:cNvCxnSpPr/>
          <p:nvPr/>
        </p:nvCxnSpPr>
        <p:spPr bwMode="auto">
          <a:xfrm flipH="1">
            <a:off x="6620892" y="4007355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0" name="Elbow Connector 689"/>
          <p:cNvCxnSpPr/>
          <p:nvPr/>
        </p:nvCxnSpPr>
        <p:spPr bwMode="auto">
          <a:xfrm flipH="1">
            <a:off x="6649098" y="5515224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1" name="Elbow Connector 880"/>
          <p:cNvCxnSpPr/>
          <p:nvPr/>
        </p:nvCxnSpPr>
        <p:spPr bwMode="auto">
          <a:xfrm flipV="1">
            <a:off x="6350134" y="5482878"/>
            <a:ext cx="740664" cy="274320"/>
          </a:xfrm>
          <a:prstGeom prst="bentConnector3">
            <a:avLst>
              <a:gd name="adj1" fmla="val 3071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4" name="Elbow Connector 883"/>
          <p:cNvCxnSpPr/>
          <p:nvPr/>
        </p:nvCxnSpPr>
        <p:spPr bwMode="auto">
          <a:xfrm flipV="1">
            <a:off x="6358261" y="5353463"/>
            <a:ext cx="2834640" cy="182880"/>
          </a:xfrm>
          <a:prstGeom prst="bentConnector3">
            <a:avLst>
              <a:gd name="adj1" fmla="val 664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7" name="Elbow Connector 689"/>
          <p:cNvCxnSpPr/>
          <p:nvPr/>
        </p:nvCxnSpPr>
        <p:spPr bwMode="auto">
          <a:xfrm rot="16200000">
            <a:off x="6191578" y="3627221"/>
            <a:ext cx="34747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8" name="Elbow Connector 887"/>
          <p:cNvCxnSpPr/>
          <p:nvPr/>
        </p:nvCxnSpPr>
        <p:spPr bwMode="auto">
          <a:xfrm flipH="1">
            <a:off x="7555505" y="5379969"/>
            <a:ext cx="182880" cy="182880"/>
          </a:xfrm>
          <a:prstGeom prst="bentConnector3">
            <a:avLst>
              <a:gd name="adj1" fmla="val -194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9" name="Elbow Connector 689"/>
          <p:cNvCxnSpPr/>
          <p:nvPr/>
        </p:nvCxnSpPr>
        <p:spPr bwMode="auto">
          <a:xfrm>
            <a:off x="7572215" y="4055852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2" name="Elbow Connector 689"/>
          <p:cNvCxnSpPr/>
          <p:nvPr/>
        </p:nvCxnSpPr>
        <p:spPr bwMode="auto">
          <a:xfrm rot="16200000" flipV="1">
            <a:off x="9055360" y="5478306"/>
            <a:ext cx="2560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3" name="Elbow Connector 689"/>
          <p:cNvCxnSpPr/>
          <p:nvPr/>
        </p:nvCxnSpPr>
        <p:spPr bwMode="auto">
          <a:xfrm>
            <a:off x="7575634" y="2892548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4" name="Elbow Connector 689"/>
          <p:cNvCxnSpPr/>
          <p:nvPr/>
        </p:nvCxnSpPr>
        <p:spPr bwMode="auto">
          <a:xfrm>
            <a:off x="7573729" y="1909364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Elbow Connector 357"/>
          <p:cNvCxnSpPr/>
          <p:nvPr/>
        </p:nvCxnSpPr>
        <p:spPr bwMode="auto">
          <a:xfrm flipV="1">
            <a:off x="6348563" y="5279813"/>
            <a:ext cx="3931920" cy="73152"/>
          </a:xfrm>
          <a:prstGeom prst="bentConnector3">
            <a:avLst>
              <a:gd name="adj1" fmla="val 401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Elbow Connector 689"/>
          <p:cNvCxnSpPr/>
          <p:nvPr/>
        </p:nvCxnSpPr>
        <p:spPr bwMode="auto">
          <a:xfrm rot="16200000" flipV="1">
            <a:off x="9239210" y="5422299"/>
            <a:ext cx="310896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Elbow Connector 689"/>
          <p:cNvCxnSpPr/>
          <p:nvPr/>
        </p:nvCxnSpPr>
        <p:spPr bwMode="auto">
          <a:xfrm rot="16200000" flipV="1">
            <a:off x="8281146" y="5440610"/>
            <a:ext cx="310896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Elbow Connector 689"/>
          <p:cNvCxnSpPr/>
          <p:nvPr/>
        </p:nvCxnSpPr>
        <p:spPr bwMode="auto">
          <a:xfrm rot="5400000" flipV="1">
            <a:off x="8745925" y="5248520"/>
            <a:ext cx="3108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Elbow Connector 689"/>
          <p:cNvCxnSpPr/>
          <p:nvPr/>
        </p:nvCxnSpPr>
        <p:spPr bwMode="auto">
          <a:xfrm>
            <a:off x="7364026" y="6793475"/>
            <a:ext cx="294436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Elbow Connector 689"/>
          <p:cNvCxnSpPr/>
          <p:nvPr/>
        </p:nvCxnSpPr>
        <p:spPr bwMode="auto">
          <a:xfrm rot="5400000">
            <a:off x="7282111" y="6708918"/>
            <a:ext cx="1828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Elbow Connector 689"/>
          <p:cNvCxnSpPr/>
          <p:nvPr/>
        </p:nvCxnSpPr>
        <p:spPr bwMode="auto">
          <a:xfrm>
            <a:off x="7737037" y="3703356"/>
            <a:ext cx="2560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Elbow Connector 368"/>
          <p:cNvCxnSpPr/>
          <p:nvPr/>
        </p:nvCxnSpPr>
        <p:spPr bwMode="auto">
          <a:xfrm flipH="1">
            <a:off x="7565030" y="3711096"/>
            <a:ext cx="182880" cy="274320"/>
          </a:xfrm>
          <a:prstGeom prst="bentConnector3">
            <a:avLst>
              <a:gd name="adj1" fmla="val -194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Elbow Connector 689"/>
          <p:cNvCxnSpPr/>
          <p:nvPr/>
        </p:nvCxnSpPr>
        <p:spPr bwMode="auto">
          <a:xfrm rot="16200000" flipV="1">
            <a:off x="8402304" y="3898262"/>
            <a:ext cx="411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Elbow Connector 689"/>
          <p:cNvCxnSpPr/>
          <p:nvPr/>
        </p:nvCxnSpPr>
        <p:spPr bwMode="auto">
          <a:xfrm rot="5400000" flipV="1">
            <a:off x="7086837" y="2756917"/>
            <a:ext cx="18745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Elbow Connector 689"/>
          <p:cNvCxnSpPr/>
          <p:nvPr/>
        </p:nvCxnSpPr>
        <p:spPr bwMode="auto">
          <a:xfrm>
            <a:off x="7572656" y="2814096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Elbow Connector 689"/>
          <p:cNvCxnSpPr/>
          <p:nvPr/>
        </p:nvCxnSpPr>
        <p:spPr bwMode="auto">
          <a:xfrm>
            <a:off x="7566897" y="1829976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Elbow Connector 373"/>
          <p:cNvCxnSpPr/>
          <p:nvPr/>
        </p:nvCxnSpPr>
        <p:spPr bwMode="auto">
          <a:xfrm flipH="1">
            <a:off x="7540015" y="5267399"/>
            <a:ext cx="137160" cy="228600"/>
          </a:xfrm>
          <a:prstGeom prst="bentConnector3">
            <a:avLst>
              <a:gd name="adj1" fmla="val -194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Elbow Connector 374"/>
          <p:cNvCxnSpPr/>
          <p:nvPr/>
        </p:nvCxnSpPr>
        <p:spPr bwMode="auto">
          <a:xfrm flipV="1">
            <a:off x="6359907" y="2823621"/>
            <a:ext cx="722376" cy="1828800"/>
          </a:xfrm>
          <a:prstGeom prst="bentConnector3">
            <a:avLst>
              <a:gd name="adj1" fmla="val 2959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Elbow Connector 375"/>
          <p:cNvCxnSpPr/>
          <p:nvPr/>
        </p:nvCxnSpPr>
        <p:spPr bwMode="auto">
          <a:xfrm flipV="1">
            <a:off x="6360047" y="3642143"/>
            <a:ext cx="2971800" cy="640080"/>
          </a:xfrm>
          <a:prstGeom prst="bentConnector3">
            <a:avLst>
              <a:gd name="adj1" fmla="val 526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Elbow Connector 378"/>
          <p:cNvCxnSpPr/>
          <p:nvPr/>
        </p:nvCxnSpPr>
        <p:spPr bwMode="auto">
          <a:xfrm>
            <a:off x="9350897" y="3642205"/>
            <a:ext cx="137160" cy="365760"/>
          </a:xfrm>
          <a:prstGeom prst="bentConnector3">
            <a:avLst>
              <a:gd name="adj1" fmla="val -194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0" name="Elbow Connector 689"/>
          <p:cNvCxnSpPr/>
          <p:nvPr/>
        </p:nvCxnSpPr>
        <p:spPr bwMode="auto">
          <a:xfrm rot="5400000" flipV="1">
            <a:off x="8324212" y="4405959"/>
            <a:ext cx="1554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Elbow Connector 689"/>
          <p:cNvCxnSpPr/>
          <p:nvPr/>
        </p:nvCxnSpPr>
        <p:spPr bwMode="auto">
          <a:xfrm rot="10800000" flipV="1">
            <a:off x="8296484" y="5200930"/>
            <a:ext cx="822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Elbow Connector 689"/>
          <p:cNvCxnSpPr/>
          <p:nvPr/>
        </p:nvCxnSpPr>
        <p:spPr bwMode="auto">
          <a:xfrm rot="16200000" flipV="1">
            <a:off x="8087979" y="5402254"/>
            <a:ext cx="411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Elbow Connector 689"/>
          <p:cNvCxnSpPr/>
          <p:nvPr/>
        </p:nvCxnSpPr>
        <p:spPr bwMode="auto">
          <a:xfrm rot="16200000" flipV="1">
            <a:off x="8232378" y="3865426"/>
            <a:ext cx="4846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4" name="Elbow Connector 689"/>
          <p:cNvCxnSpPr/>
          <p:nvPr/>
        </p:nvCxnSpPr>
        <p:spPr bwMode="auto">
          <a:xfrm rot="5400000" flipV="1">
            <a:off x="7113315" y="2625960"/>
            <a:ext cx="20116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Elbow Connector 689"/>
          <p:cNvCxnSpPr/>
          <p:nvPr/>
        </p:nvCxnSpPr>
        <p:spPr bwMode="auto">
          <a:xfrm>
            <a:off x="7230123" y="1632170"/>
            <a:ext cx="9144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Elbow Connector 689"/>
          <p:cNvCxnSpPr/>
          <p:nvPr/>
        </p:nvCxnSpPr>
        <p:spPr bwMode="auto">
          <a:xfrm rot="5400000">
            <a:off x="7106938" y="1531462"/>
            <a:ext cx="2560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Elbow Connector 689"/>
          <p:cNvCxnSpPr/>
          <p:nvPr/>
        </p:nvCxnSpPr>
        <p:spPr bwMode="auto">
          <a:xfrm>
            <a:off x="7566897" y="1782351"/>
            <a:ext cx="5486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Elbow Connector 388"/>
          <p:cNvCxnSpPr/>
          <p:nvPr/>
        </p:nvCxnSpPr>
        <p:spPr bwMode="auto">
          <a:xfrm flipV="1">
            <a:off x="6350522" y="3956468"/>
            <a:ext cx="731520" cy="182880"/>
          </a:xfrm>
          <a:prstGeom prst="bentConnector3">
            <a:avLst>
              <a:gd name="adj1" fmla="val 1550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Elbow Connector 689"/>
          <p:cNvCxnSpPr/>
          <p:nvPr/>
        </p:nvCxnSpPr>
        <p:spPr bwMode="auto">
          <a:xfrm rot="5400000" flipV="1">
            <a:off x="5274976" y="2750002"/>
            <a:ext cx="23774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Elbow Connector 689"/>
          <p:cNvCxnSpPr/>
          <p:nvPr/>
        </p:nvCxnSpPr>
        <p:spPr bwMode="auto">
          <a:xfrm>
            <a:off x="6458598" y="1564829"/>
            <a:ext cx="18288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5" name="Elbow Connector 689"/>
          <p:cNvCxnSpPr/>
          <p:nvPr/>
        </p:nvCxnSpPr>
        <p:spPr bwMode="auto">
          <a:xfrm rot="5400000">
            <a:off x="8157858" y="1479360"/>
            <a:ext cx="1828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Elbow Connector 689"/>
          <p:cNvCxnSpPr/>
          <p:nvPr/>
        </p:nvCxnSpPr>
        <p:spPr bwMode="auto">
          <a:xfrm rot="5400000">
            <a:off x="7291636" y="1488885"/>
            <a:ext cx="1828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7" name="Elbow Connector 689"/>
          <p:cNvCxnSpPr/>
          <p:nvPr/>
        </p:nvCxnSpPr>
        <p:spPr bwMode="auto">
          <a:xfrm flipH="1">
            <a:off x="6461056" y="2771619"/>
            <a:ext cx="62179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Elbow Connector 689"/>
          <p:cNvCxnSpPr/>
          <p:nvPr/>
        </p:nvCxnSpPr>
        <p:spPr bwMode="auto">
          <a:xfrm>
            <a:off x="6350134" y="3775181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3" name="Elbow Connector 689"/>
          <p:cNvCxnSpPr/>
          <p:nvPr/>
        </p:nvCxnSpPr>
        <p:spPr bwMode="auto">
          <a:xfrm>
            <a:off x="6348563" y="3570675"/>
            <a:ext cx="19202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Elbow Connector 689"/>
          <p:cNvCxnSpPr/>
          <p:nvPr/>
        </p:nvCxnSpPr>
        <p:spPr bwMode="auto">
          <a:xfrm rot="16200000">
            <a:off x="7324331" y="2644296"/>
            <a:ext cx="18745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5" name="Elbow Connector 689"/>
          <p:cNvCxnSpPr/>
          <p:nvPr/>
        </p:nvCxnSpPr>
        <p:spPr bwMode="auto">
          <a:xfrm>
            <a:off x="7077723" y="1708370"/>
            <a:ext cx="12801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Elbow Connector 689"/>
          <p:cNvCxnSpPr/>
          <p:nvPr/>
        </p:nvCxnSpPr>
        <p:spPr bwMode="auto">
          <a:xfrm rot="5400000">
            <a:off x="6930258" y="1562425"/>
            <a:ext cx="310896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Elbow Connector 689"/>
          <p:cNvCxnSpPr/>
          <p:nvPr/>
        </p:nvCxnSpPr>
        <p:spPr bwMode="auto">
          <a:xfrm rot="5400000">
            <a:off x="8205846" y="1567721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8" name="Elbow Connector 689"/>
          <p:cNvCxnSpPr/>
          <p:nvPr/>
        </p:nvCxnSpPr>
        <p:spPr bwMode="auto">
          <a:xfrm>
            <a:off x="6358261" y="2711729"/>
            <a:ext cx="20116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9" name="Elbow Connector 689"/>
          <p:cNvCxnSpPr/>
          <p:nvPr/>
        </p:nvCxnSpPr>
        <p:spPr bwMode="auto">
          <a:xfrm rot="16200000">
            <a:off x="7750188" y="3313885"/>
            <a:ext cx="12344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1" name="Elbow Connector 689"/>
          <p:cNvCxnSpPr/>
          <p:nvPr/>
        </p:nvCxnSpPr>
        <p:spPr bwMode="auto">
          <a:xfrm>
            <a:off x="7569819" y="3938722"/>
            <a:ext cx="8229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2" name="Elbow Connector 660"/>
          <p:cNvCxnSpPr/>
          <p:nvPr/>
        </p:nvCxnSpPr>
        <p:spPr bwMode="auto">
          <a:xfrm rot="16200000" flipV="1">
            <a:off x="9574968" y="3230309"/>
            <a:ext cx="0" cy="580644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3" name="Elbow Connector 601"/>
          <p:cNvCxnSpPr/>
          <p:nvPr/>
        </p:nvCxnSpPr>
        <p:spPr bwMode="auto">
          <a:xfrm rot="10800000" flipH="1" flipV="1">
            <a:off x="6668521" y="5093220"/>
            <a:ext cx="41148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4" name="Elbow Connector 601"/>
          <p:cNvCxnSpPr/>
          <p:nvPr/>
        </p:nvCxnSpPr>
        <p:spPr bwMode="auto">
          <a:xfrm rot="10800000" flipH="1" flipV="1">
            <a:off x="6653950" y="4856021"/>
            <a:ext cx="41148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7" name="Elbow Connector 601"/>
          <p:cNvCxnSpPr/>
          <p:nvPr/>
        </p:nvCxnSpPr>
        <p:spPr bwMode="auto">
          <a:xfrm flipH="1">
            <a:off x="7545831" y="4650626"/>
            <a:ext cx="318492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9" name="Elbow Connector 660"/>
          <p:cNvCxnSpPr/>
          <p:nvPr/>
        </p:nvCxnSpPr>
        <p:spPr bwMode="auto">
          <a:xfrm>
            <a:off x="8002020" y="4866787"/>
            <a:ext cx="0" cy="321643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0" name="Elbow Connector 601"/>
          <p:cNvCxnSpPr/>
          <p:nvPr/>
        </p:nvCxnSpPr>
        <p:spPr bwMode="auto">
          <a:xfrm flipH="1">
            <a:off x="8829402" y="4677645"/>
            <a:ext cx="363499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1" name="Elbow Connector 601"/>
          <p:cNvCxnSpPr/>
          <p:nvPr/>
        </p:nvCxnSpPr>
        <p:spPr bwMode="auto">
          <a:xfrm flipH="1">
            <a:off x="8813283" y="5076526"/>
            <a:ext cx="36531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8" name="Elbow Connector 601"/>
          <p:cNvCxnSpPr/>
          <p:nvPr/>
        </p:nvCxnSpPr>
        <p:spPr bwMode="auto">
          <a:xfrm>
            <a:off x="7983879" y="4864402"/>
            <a:ext cx="3200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6" name="Elbow Connector 601"/>
          <p:cNvCxnSpPr/>
          <p:nvPr/>
        </p:nvCxnSpPr>
        <p:spPr bwMode="auto">
          <a:xfrm flipH="1">
            <a:off x="9919715" y="4694878"/>
            <a:ext cx="294985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7" name="Elbow Connector 601"/>
          <p:cNvCxnSpPr/>
          <p:nvPr/>
        </p:nvCxnSpPr>
        <p:spPr bwMode="auto">
          <a:xfrm flipH="1">
            <a:off x="9928997" y="5093759"/>
            <a:ext cx="2857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8" name="Elbow Connector 601"/>
          <p:cNvCxnSpPr/>
          <p:nvPr/>
        </p:nvCxnSpPr>
        <p:spPr bwMode="auto">
          <a:xfrm flipH="1">
            <a:off x="9937826" y="4890102"/>
            <a:ext cx="276874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9" name="Elbow Connector 601"/>
          <p:cNvCxnSpPr/>
          <p:nvPr/>
        </p:nvCxnSpPr>
        <p:spPr bwMode="auto">
          <a:xfrm flipH="1">
            <a:off x="7590047" y="3476650"/>
            <a:ext cx="1568677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1" name="Elbow Connector 601"/>
          <p:cNvCxnSpPr/>
          <p:nvPr/>
        </p:nvCxnSpPr>
        <p:spPr bwMode="auto">
          <a:xfrm flipH="1">
            <a:off x="7579570" y="2559763"/>
            <a:ext cx="264396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52" name="Group 451"/>
          <p:cNvGrpSpPr/>
          <p:nvPr/>
        </p:nvGrpSpPr>
        <p:grpSpPr>
          <a:xfrm>
            <a:off x="10206215" y="984570"/>
            <a:ext cx="1106841" cy="460785"/>
            <a:chOff x="507046" y="3634424"/>
            <a:chExt cx="1257639" cy="543214"/>
          </a:xfrm>
        </p:grpSpPr>
        <p:sp>
          <p:nvSpPr>
            <p:cNvPr id="453" name="Snip Same Side Corner Rectangle 4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ANXA1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P04083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0376770" y="758992"/>
            <a:ext cx="715674" cy="246221"/>
            <a:chOff x="7592082" y="6020192"/>
            <a:chExt cx="862158" cy="350482"/>
          </a:xfrm>
        </p:grpSpPr>
        <p:sp>
          <p:nvSpPr>
            <p:cNvPr id="4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62" name="Group 773"/>
          <p:cNvGrpSpPr/>
          <p:nvPr/>
        </p:nvGrpSpPr>
        <p:grpSpPr>
          <a:xfrm>
            <a:off x="12666934" y="2935127"/>
            <a:ext cx="715674" cy="246221"/>
            <a:chOff x="7620676" y="5024219"/>
            <a:chExt cx="862158" cy="350482"/>
          </a:xfrm>
        </p:grpSpPr>
        <p:sp>
          <p:nvSpPr>
            <p:cNvPr id="4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3" name="Group 776"/>
          <p:cNvGrpSpPr/>
          <p:nvPr/>
        </p:nvGrpSpPr>
        <p:grpSpPr>
          <a:xfrm>
            <a:off x="12666934" y="2530496"/>
            <a:ext cx="715674" cy="246221"/>
            <a:chOff x="7620676" y="5024219"/>
            <a:chExt cx="862158" cy="350482"/>
          </a:xfrm>
        </p:grpSpPr>
        <p:sp>
          <p:nvSpPr>
            <p:cNvPr id="4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6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4" name="Group 779"/>
          <p:cNvGrpSpPr/>
          <p:nvPr/>
        </p:nvGrpSpPr>
        <p:grpSpPr>
          <a:xfrm>
            <a:off x="12666934" y="2732811"/>
            <a:ext cx="715674" cy="246221"/>
            <a:chOff x="7592073" y="6020188"/>
            <a:chExt cx="862157" cy="350482"/>
          </a:xfrm>
        </p:grpSpPr>
        <p:sp>
          <p:nvSpPr>
            <p:cNvPr id="4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66" name="Text Box 160"/>
            <p:cNvSpPr txBox="1">
              <a:spLocks noChangeArrowheads="1"/>
            </p:cNvSpPr>
            <p:nvPr/>
          </p:nvSpPr>
          <p:spPr bwMode="auto">
            <a:xfrm>
              <a:off x="7592073" y="6020188"/>
              <a:ext cx="862157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83" name="Group 482"/>
          <p:cNvGrpSpPr/>
          <p:nvPr/>
        </p:nvGrpSpPr>
        <p:grpSpPr>
          <a:xfrm>
            <a:off x="12346241" y="3138539"/>
            <a:ext cx="1340126" cy="445087"/>
            <a:chOff x="371271" y="1139280"/>
            <a:chExt cx="1522707" cy="524707"/>
          </a:xfrm>
        </p:grpSpPr>
        <p:sp>
          <p:nvSpPr>
            <p:cNvPr id="484" name="Rounded Rectangle 48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371271" y="1139280"/>
              <a:ext cx="1522707" cy="517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GRK2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8" name="Group 497"/>
          <p:cNvGrpSpPr/>
          <p:nvPr/>
        </p:nvGrpSpPr>
        <p:grpSpPr>
          <a:xfrm>
            <a:off x="12449224" y="1996629"/>
            <a:ext cx="1106841" cy="460785"/>
            <a:chOff x="507046" y="4525112"/>
            <a:chExt cx="1257639" cy="543214"/>
          </a:xfrm>
        </p:grpSpPr>
        <p:sp>
          <p:nvSpPr>
            <p:cNvPr id="499" name="Snip Same Side Corner Rectangle 49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0" name="TextBox 499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CALM1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01" name="Group 500"/>
          <p:cNvGrpSpPr/>
          <p:nvPr/>
        </p:nvGrpSpPr>
        <p:grpSpPr>
          <a:xfrm>
            <a:off x="12669276" y="1591883"/>
            <a:ext cx="715674" cy="246221"/>
            <a:chOff x="7592082" y="6020192"/>
            <a:chExt cx="862158" cy="350482"/>
          </a:xfrm>
        </p:grpSpPr>
        <p:sp>
          <p:nvSpPr>
            <p:cNvPr id="5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7" name="Group 516"/>
          <p:cNvGrpSpPr/>
          <p:nvPr/>
        </p:nvGrpSpPr>
        <p:grpSpPr>
          <a:xfrm>
            <a:off x="12669276" y="1784347"/>
            <a:ext cx="715674" cy="246221"/>
            <a:chOff x="7592082" y="6020192"/>
            <a:chExt cx="862158" cy="350482"/>
          </a:xfrm>
        </p:grpSpPr>
        <p:sp>
          <p:nvSpPr>
            <p:cNvPr id="5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25" name="Group 524"/>
          <p:cNvGrpSpPr/>
          <p:nvPr/>
        </p:nvGrpSpPr>
        <p:grpSpPr>
          <a:xfrm>
            <a:off x="12446224" y="1100758"/>
            <a:ext cx="1106841" cy="460785"/>
            <a:chOff x="507046" y="2817700"/>
            <a:chExt cx="1257639" cy="543214"/>
          </a:xfrm>
        </p:grpSpPr>
        <p:sp>
          <p:nvSpPr>
            <p:cNvPr id="526" name="Snip Same Side Corner Rectangle 5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528" name="Group 527"/>
          <p:cNvGrpSpPr/>
          <p:nvPr/>
        </p:nvGrpSpPr>
        <p:grpSpPr>
          <a:xfrm>
            <a:off x="12655871" y="867510"/>
            <a:ext cx="715674" cy="246221"/>
            <a:chOff x="7620676" y="5024219"/>
            <a:chExt cx="862158" cy="350482"/>
          </a:xfrm>
        </p:grpSpPr>
        <p:sp>
          <p:nvSpPr>
            <p:cNvPr id="529" name="AutoShape 153"/>
            <p:cNvSpPr>
              <a:spLocks noChangeArrowheads="1"/>
            </p:cNvSpPr>
            <p:nvPr/>
          </p:nvSpPr>
          <p:spPr bwMode="auto">
            <a:xfrm>
              <a:off x="7746665" y="503071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4" name="Group 533"/>
          <p:cNvGrpSpPr/>
          <p:nvPr/>
        </p:nvGrpSpPr>
        <p:grpSpPr>
          <a:xfrm>
            <a:off x="10281430" y="4813962"/>
            <a:ext cx="1106841" cy="460784"/>
            <a:chOff x="473789" y="5344549"/>
            <a:chExt cx="1257639" cy="543213"/>
          </a:xfrm>
        </p:grpSpPr>
        <p:sp>
          <p:nvSpPr>
            <p:cNvPr id="535" name="Snip Same Side Corner Rectangle 53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6" name="TextBox 535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EPB41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P11171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10434526" y="4564229"/>
            <a:ext cx="715674" cy="246221"/>
            <a:chOff x="7592082" y="6020192"/>
            <a:chExt cx="862158" cy="350482"/>
          </a:xfrm>
        </p:grpSpPr>
        <p:sp>
          <p:nvSpPr>
            <p:cNvPr id="5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10230702" y="2696665"/>
            <a:ext cx="1106841" cy="466427"/>
            <a:chOff x="507046" y="3634424"/>
            <a:chExt cx="1257639" cy="549865"/>
          </a:xfrm>
        </p:grpSpPr>
        <p:sp>
          <p:nvSpPr>
            <p:cNvPr id="542" name="Snip Same Side Corner Rectangle 5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3" name="TextBox 54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EPS15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P42566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44" name="Group 543"/>
          <p:cNvGrpSpPr/>
          <p:nvPr/>
        </p:nvGrpSpPr>
        <p:grpSpPr>
          <a:xfrm>
            <a:off x="10436039" y="2449706"/>
            <a:ext cx="715674" cy="246221"/>
            <a:chOff x="7592082" y="6020192"/>
            <a:chExt cx="862158" cy="350482"/>
          </a:xfrm>
        </p:grpSpPr>
        <p:sp>
          <p:nvSpPr>
            <p:cNvPr id="5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4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48" name="Group 547"/>
          <p:cNvGrpSpPr/>
          <p:nvPr/>
        </p:nvGrpSpPr>
        <p:grpSpPr>
          <a:xfrm>
            <a:off x="11354403" y="3662698"/>
            <a:ext cx="1106841" cy="466427"/>
            <a:chOff x="473789" y="5344549"/>
            <a:chExt cx="1257639" cy="549865"/>
          </a:xfrm>
        </p:grpSpPr>
        <p:sp>
          <p:nvSpPr>
            <p:cNvPr id="549" name="Snip Same Side Corner Rectangle 548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0" name="TextBox 549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EZR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P15311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11559866" y="3446865"/>
            <a:ext cx="715674" cy="246221"/>
            <a:chOff x="7592082" y="6020192"/>
            <a:chExt cx="862158" cy="350482"/>
          </a:xfrm>
        </p:grpSpPr>
        <p:sp>
          <p:nvSpPr>
            <p:cNvPr id="5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5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54" name="Group 553"/>
          <p:cNvGrpSpPr/>
          <p:nvPr/>
        </p:nvGrpSpPr>
        <p:grpSpPr>
          <a:xfrm>
            <a:off x="11559866" y="3258458"/>
            <a:ext cx="715674" cy="246221"/>
            <a:chOff x="7592082" y="6020192"/>
            <a:chExt cx="862158" cy="350482"/>
          </a:xfrm>
        </p:grpSpPr>
        <p:sp>
          <p:nvSpPr>
            <p:cNvPr id="5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5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12467940" y="5588585"/>
            <a:ext cx="1106841" cy="466427"/>
            <a:chOff x="507046" y="3634424"/>
            <a:chExt cx="1257639" cy="549865"/>
          </a:xfrm>
        </p:grpSpPr>
        <p:sp>
          <p:nvSpPr>
            <p:cNvPr id="559" name="Snip Same Side Corner Rectangle 5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0" name="TextBox 5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1" name="Group 560"/>
          <p:cNvGrpSpPr/>
          <p:nvPr/>
        </p:nvGrpSpPr>
        <p:grpSpPr>
          <a:xfrm>
            <a:off x="12666934" y="4230557"/>
            <a:ext cx="715674" cy="246221"/>
            <a:chOff x="7592082" y="6020192"/>
            <a:chExt cx="862158" cy="350482"/>
          </a:xfrm>
        </p:grpSpPr>
        <p:sp>
          <p:nvSpPr>
            <p:cNvPr id="56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64" name="Group 563"/>
          <p:cNvGrpSpPr/>
          <p:nvPr/>
        </p:nvGrpSpPr>
        <p:grpSpPr>
          <a:xfrm>
            <a:off x="12666934" y="4612479"/>
            <a:ext cx="715674" cy="246221"/>
            <a:chOff x="7592082" y="6020192"/>
            <a:chExt cx="862158" cy="350482"/>
          </a:xfrm>
        </p:grpSpPr>
        <p:sp>
          <p:nvSpPr>
            <p:cNvPr id="5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67" name="Group 566"/>
          <p:cNvGrpSpPr/>
          <p:nvPr/>
        </p:nvGrpSpPr>
        <p:grpSpPr>
          <a:xfrm>
            <a:off x="12666934" y="5376319"/>
            <a:ext cx="715674" cy="246221"/>
            <a:chOff x="7592082" y="6020192"/>
            <a:chExt cx="862158" cy="350482"/>
          </a:xfrm>
        </p:grpSpPr>
        <p:sp>
          <p:nvSpPr>
            <p:cNvPr id="56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70" name="Group 569"/>
          <p:cNvGrpSpPr/>
          <p:nvPr/>
        </p:nvGrpSpPr>
        <p:grpSpPr>
          <a:xfrm>
            <a:off x="12666934" y="4994401"/>
            <a:ext cx="715674" cy="246221"/>
            <a:chOff x="7592082" y="6020192"/>
            <a:chExt cx="862158" cy="350482"/>
          </a:xfrm>
        </p:grpSpPr>
        <p:sp>
          <p:nvSpPr>
            <p:cNvPr id="5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73" name="Group 572"/>
          <p:cNvGrpSpPr/>
          <p:nvPr/>
        </p:nvGrpSpPr>
        <p:grpSpPr>
          <a:xfrm>
            <a:off x="12666934" y="3848635"/>
            <a:ext cx="715674" cy="246221"/>
            <a:chOff x="7592082" y="6020192"/>
            <a:chExt cx="862158" cy="350482"/>
          </a:xfrm>
        </p:grpSpPr>
        <p:sp>
          <p:nvSpPr>
            <p:cNvPr id="57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12666934" y="4039596"/>
            <a:ext cx="715674" cy="246221"/>
            <a:chOff x="7592082" y="6020192"/>
            <a:chExt cx="862158" cy="350482"/>
          </a:xfrm>
        </p:grpSpPr>
        <p:sp>
          <p:nvSpPr>
            <p:cNvPr id="58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8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2" name="Group 581"/>
          <p:cNvGrpSpPr/>
          <p:nvPr/>
        </p:nvGrpSpPr>
        <p:grpSpPr>
          <a:xfrm>
            <a:off x="12666934" y="4421518"/>
            <a:ext cx="715674" cy="246221"/>
            <a:chOff x="7592082" y="6020192"/>
            <a:chExt cx="862158" cy="350482"/>
          </a:xfrm>
        </p:grpSpPr>
        <p:sp>
          <p:nvSpPr>
            <p:cNvPr id="5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 dirty="0"/>
            </a:p>
          </p:txBody>
        </p:sp>
        <p:sp>
          <p:nvSpPr>
            <p:cNvPr id="58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5" name="Group 584"/>
          <p:cNvGrpSpPr/>
          <p:nvPr/>
        </p:nvGrpSpPr>
        <p:grpSpPr>
          <a:xfrm>
            <a:off x="12666934" y="5185362"/>
            <a:ext cx="715674" cy="246221"/>
            <a:chOff x="7592082" y="6020192"/>
            <a:chExt cx="862158" cy="350482"/>
          </a:xfrm>
        </p:grpSpPr>
        <p:sp>
          <p:nvSpPr>
            <p:cNvPr id="5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8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8" name="Group 587"/>
          <p:cNvGrpSpPr/>
          <p:nvPr/>
        </p:nvGrpSpPr>
        <p:grpSpPr>
          <a:xfrm>
            <a:off x="12666934" y="4803440"/>
            <a:ext cx="715674" cy="246221"/>
            <a:chOff x="7592082" y="6020192"/>
            <a:chExt cx="862158" cy="350482"/>
          </a:xfrm>
        </p:grpSpPr>
        <p:sp>
          <p:nvSpPr>
            <p:cNvPr id="58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592" name="Text Box 160"/>
          <p:cNvSpPr txBox="1">
            <a:spLocks noChangeArrowheads="1"/>
          </p:cNvSpPr>
          <p:nvPr/>
        </p:nvSpPr>
        <p:spPr bwMode="auto">
          <a:xfrm>
            <a:off x="12664959" y="441762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Y472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642" name="Group 641"/>
          <p:cNvGrpSpPr/>
          <p:nvPr/>
        </p:nvGrpSpPr>
        <p:grpSpPr>
          <a:xfrm>
            <a:off x="11359499" y="984854"/>
            <a:ext cx="1106841" cy="460785"/>
            <a:chOff x="507046" y="3634424"/>
            <a:chExt cx="1257639" cy="543214"/>
          </a:xfrm>
        </p:grpSpPr>
        <p:sp>
          <p:nvSpPr>
            <p:cNvPr id="653" name="Snip Same Side Corner Rectangle 6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54" name="TextBox 65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Q13972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55" name="Group 654"/>
          <p:cNvGrpSpPr/>
          <p:nvPr/>
        </p:nvGrpSpPr>
        <p:grpSpPr>
          <a:xfrm>
            <a:off x="11562349" y="748963"/>
            <a:ext cx="715674" cy="246221"/>
            <a:chOff x="7592082" y="6020192"/>
            <a:chExt cx="862158" cy="350482"/>
          </a:xfrm>
        </p:grpSpPr>
        <p:sp>
          <p:nvSpPr>
            <p:cNvPr id="6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64" name="Group 663"/>
          <p:cNvGrpSpPr/>
          <p:nvPr/>
        </p:nvGrpSpPr>
        <p:grpSpPr>
          <a:xfrm>
            <a:off x="10276217" y="5595683"/>
            <a:ext cx="1106841" cy="460784"/>
            <a:chOff x="473789" y="5344549"/>
            <a:chExt cx="1257639" cy="543213"/>
          </a:xfrm>
        </p:grpSpPr>
        <p:sp>
          <p:nvSpPr>
            <p:cNvPr id="665" name="Snip Same Side Corner Rectangle 66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76" name="TextBox 675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P15941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0458058" y="5371158"/>
            <a:ext cx="715674" cy="246221"/>
            <a:chOff x="7592082" y="6020192"/>
            <a:chExt cx="862158" cy="350482"/>
          </a:xfrm>
        </p:grpSpPr>
        <p:sp>
          <p:nvSpPr>
            <p:cNvPr id="6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7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6" name="Group 695"/>
          <p:cNvGrpSpPr/>
          <p:nvPr/>
        </p:nvGrpSpPr>
        <p:grpSpPr>
          <a:xfrm>
            <a:off x="10210714" y="1703528"/>
            <a:ext cx="1106841" cy="460785"/>
            <a:chOff x="507046" y="3634424"/>
            <a:chExt cx="1257639" cy="543214"/>
          </a:xfrm>
        </p:grpSpPr>
        <p:sp>
          <p:nvSpPr>
            <p:cNvPr id="697" name="Snip Same Side Corner Rectangle 6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8" name="TextBox 69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PCNA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P1200z4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29" name="Group 728"/>
          <p:cNvGrpSpPr/>
          <p:nvPr/>
        </p:nvGrpSpPr>
        <p:grpSpPr>
          <a:xfrm>
            <a:off x="10410638" y="1492125"/>
            <a:ext cx="715674" cy="246221"/>
            <a:chOff x="8652875" y="2491657"/>
            <a:chExt cx="862158" cy="350482"/>
          </a:xfrm>
        </p:grpSpPr>
        <p:sp>
          <p:nvSpPr>
            <p:cNvPr id="744" name="AutoShape 153"/>
            <p:cNvSpPr>
              <a:spLocks noChangeArrowheads="1"/>
            </p:cNvSpPr>
            <p:nvPr/>
          </p:nvSpPr>
          <p:spPr bwMode="auto">
            <a:xfrm>
              <a:off x="8783837" y="2499859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61" name="Text Box 154"/>
            <p:cNvSpPr txBox="1">
              <a:spLocks noChangeArrowheads="1"/>
            </p:cNvSpPr>
            <p:nvPr/>
          </p:nvSpPr>
          <p:spPr bwMode="auto">
            <a:xfrm>
              <a:off x="8652875" y="249165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11241457" y="2687962"/>
            <a:ext cx="1340126" cy="445087"/>
            <a:chOff x="371271" y="1139280"/>
            <a:chExt cx="1522707" cy="524707"/>
          </a:xfrm>
        </p:grpSpPr>
        <p:sp>
          <p:nvSpPr>
            <p:cNvPr id="829" name="Rounded Rectangle 82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0" name="Rectangle 82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PKCd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/PRKCD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74" name="Group 873"/>
          <p:cNvGrpSpPr/>
          <p:nvPr/>
        </p:nvGrpSpPr>
        <p:grpSpPr>
          <a:xfrm>
            <a:off x="11557708" y="2475695"/>
            <a:ext cx="715674" cy="246221"/>
            <a:chOff x="7620676" y="5024219"/>
            <a:chExt cx="862158" cy="350482"/>
          </a:xfrm>
        </p:grpSpPr>
        <p:sp>
          <p:nvSpPr>
            <p:cNvPr id="8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3" name="Group 882"/>
          <p:cNvGrpSpPr/>
          <p:nvPr/>
        </p:nvGrpSpPr>
        <p:grpSpPr>
          <a:xfrm>
            <a:off x="11557708" y="2264257"/>
            <a:ext cx="715674" cy="246221"/>
            <a:chOff x="7592082" y="6020192"/>
            <a:chExt cx="862158" cy="350482"/>
          </a:xfrm>
        </p:grpSpPr>
        <p:sp>
          <p:nvSpPr>
            <p:cNvPr id="8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1" name="Group 890"/>
          <p:cNvGrpSpPr/>
          <p:nvPr/>
        </p:nvGrpSpPr>
        <p:grpSpPr>
          <a:xfrm>
            <a:off x="11388183" y="1717889"/>
            <a:ext cx="1106841" cy="458570"/>
            <a:chOff x="3740102" y="2066168"/>
            <a:chExt cx="1257639" cy="540602"/>
          </a:xfrm>
        </p:grpSpPr>
        <p:sp>
          <p:nvSpPr>
            <p:cNvPr id="895" name="Rounded Rectangle 89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96" name="TextBox 895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97" name="Group 896"/>
          <p:cNvGrpSpPr/>
          <p:nvPr/>
        </p:nvGrpSpPr>
        <p:grpSpPr>
          <a:xfrm>
            <a:off x="11580301" y="1496805"/>
            <a:ext cx="715674" cy="246221"/>
            <a:chOff x="7620676" y="5024219"/>
            <a:chExt cx="862158" cy="350482"/>
          </a:xfrm>
        </p:grpSpPr>
        <p:sp>
          <p:nvSpPr>
            <p:cNvPr id="8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1" name="Group 900"/>
          <p:cNvGrpSpPr/>
          <p:nvPr/>
        </p:nvGrpSpPr>
        <p:grpSpPr>
          <a:xfrm>
            <a:off x="10274681" y="3650733"/>
            <a:ext cx="1106841" cy="469249"/>
            <a:chOff x="507046" y="3634424"/>
            <a:chExt cx="1257639" cy="553192"/>
          </a:xfrm>
        </p:grpSpPr>
        <p:sp>
          <p:nvSpPr>
            <p:cNvPr id="902" name="Snip Same Side Corner Rectangle 9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03" name="TextBox 902"/>
            <p:cNvSpPr txBox="1"/>
            <p:nvPr/>
          </p:nvSpPr>
          <p:spPr>
            <a:xfrm>
              <a:off x="507046" y="3639736"/>
              <a:ext cx="1257639" cy="54788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RGS16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O15492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904" name="Group 903"/>
          <p:cNvGrpSpPr/>
          <p:nvPr/>
        </p:nvGrpSpPr>
        <p:grpSpPr>
          <a:xfrm>
            <a:off x="10467534" y="3426354"/>
            <a:ext cx="715674" cy="246221"/>
            <a:chOff x="7592082" y="6020192"/>
            <a:chExt cx="862158" cy="350482"/>
          </a:xfrm>
        </p:grpSpPr>
        <p:sp>
          <p:nvSpPr>
            <p:cNvPr id="9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8" name="Group 907"/>
          <p:cNvGrpSpPr/>
          <p:nvPr/>
        </p:nvGrpSpPr>
        <p:grpSpPr>
          <a:xfrm>
            <a:off x="11340723" y="5591077"/>
            <a:ext cx="1106841" cy="460785"/>
            <a:chOff x="507046" y="3634424"/>
            <a:chExt cx="1257639" cy="543214"/>
          </a:xfrm>
        </p:grpSpPr>
        <p:sp>
          <p:nvSpPr>
            <p:cNvPr id="909" name="Snip Same Side Corner Rectangle 9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0" name="TextBox 90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11561251" y="4604012"/>
            <a:ext cx="715674" cy="246221"/>
            <a:chOff x="7592082" y="6020192"/>
            <a:chExt cx="862158" cy="350482"/>
          </a:xfrm>
        </p:grpSpPr>
        <p:sp>
          <p:nvSpPr>
            <p:cNvPr id="9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4" name="Group 913"/>
          <p:cNvGrpSpPr/>
          <p:nvPr/>
        </p:nvGrpSpPr>
        <p:grpSpPr>
          <a:xfrm>
            <a:off x="11561251" y="5367852"/>
            <a:ext cx="715674" cy="246221"/>
            <a:chOff x="7592082" y="6020192"/>
            <a:chExt cx="862158" cy="350482"/>
          </a:xfrm>
        </p:grpSpPr>
        <p:sp>
          <p:nvSpPr>
            <p:cNvPr id="9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11561251" y="4985934"/>
            <a:ext cx="715674" cy="246221"/>
            <a:chOff x="7592082" y="6020192"/>
            <a:chExt cx="862158" cy="350482"/>
          </a:xfrm>
        </p:grpSpPr>
        <p:sp>
          <p:nvSpPr>
            <p:cNvPr id="9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0" name="Group 919"/>
          <p:cNvGrpSpPr/>
          <p:nvPr/>
        </p:nvGrpSpPr>
        <p:grpSpPr>
          <a:xfrm>
            <a:off x="11561251" y="4413051"/>
            <a:ext cx="715674" cy="246221"/>
            <a:chOff x="7592082" y="6020192"/>
            <a:chExt cx="862158" cy="350482"/>
          </a:xfrm>
        </p:grpSpPr>
        <p:sp>
          <p:nvSpPr>
            <p:cNvPr id="9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 dirty="0"/>
            </a:p>
          </p:txBody>
        </p:sp>
        <p:sp>
          <p:nvSpPr>
            <p:cNvPr id="92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11561251" y="5176895"/>
            <a:ext cx="715674" cy="246221"/>
            <a:chOff x="7592082" y="6020192"/>
            <a:chExt cx="862158" cy="350482"/>
          </a:xfrm>
        </p:grpSpPr>
        <p:sp>
          <p:nvSpPr>
            <p:cNvPr id="9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6" name="Group 925"/>
          <p:cNvGrpSpPr/>
          <p:nvPr/>
        </p:nvGrpSpPr>
        <p:grpSpPr>
          <a:xfrm>
            <a:off x="11561251" y="4794973"/>
            <a:ext cx="715674" cy="246221"/>
            <a:chOff x="7592082" y="6020192"/>
            <a:chExt cx="862158" cy="350482"/>
          </a:xfrm>
        </p:grpSpPr>
        <p:sp>
          <p:nvSpPr>
            <p:cNvPr id="9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929" name="Text Box 160"/>
          <p:cNvSpPr txBox="1">
            <a:spLocks noChangeArrowheads="1"/>
          </p:cNvSpPr>
          <p:nvPr/>
        </p:nvSpPr>
        <p:spPr bwMode="auto">
          <a:xfrm>
            <a:off x="11561251" y="4409154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Y424</a:t>
            </a:r>
            <a:endParaRPr lang="en-US" sz="950" dirty="0">
              <a:solidFill>
                <a:srgbClr val="FFFFFF"/>
              </a:solidFill>
            </a:endParaRPr>
          </a:p>
        </p:txBody>
      </p:sp>
      <p:cxnSp>
        <p:nvCxnSpPr>
          <p:cNvPr id="932" name="Elbow Connector 601"/>
          <p:cNvCxnSpPr/>
          <p:nvPr/>
        </p:nvCxnSpPr>
        <p:spPr bwMode="auto">
          <a:xfrm rot="10800000" flipH="1" flipV="1">
            <a:off x="12473513" y="3984707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3" name="Elbow Connector 601"/>
          <p:cNvCxnSpPr/>
          <p:nvPr/>
        </p:nvCxnSpPr>
        <p:spPr bwMode="auto">
          <a:xfrm rot="10800000" flipV="1">
            <a:off x="12160507" y="455338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4" name="Elbow Connector 660"/>
          <p:cNvCxnSpPr/>
          <p:nvPr/>
        </p:nvCxnSpPr>
        <p:spPr bwMode="auto">
          <a:xfrm flipV="1">
            <a:off x="12469721" y="867510"/>
            <a:ext cx="1682" cy="5257371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6" name="Elbow Connector 660"/>
          <p:cNvCxnSpPr/>
          <p:nvPr/>
        </p:nvCxnSpPr>
        <p:spPr bwMode="auto">
          <a:xfrm flipV="1">
            <a:off x="11365668" y="1589996"/>
            <a:ext cx="0" cy="463608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0" name="Elbow Connector 601"/>
          <p:cNvCxnSpPr/>
          <p:nvPr/>
        </p:nvCxnSpPr>
        <p:spPr bwMode="auto">
          <a:xfrm rot="10800000" flipV="1">
            <a:off x="12160507" y="472483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1" name="Elbow Connector 601"/>
          <p:cNvCxnSpPr/>
          <p:nvPr/>
        </p:nvCxnSpPr>
        <p:spPr bwMode="auto">
          <a:xfrm rot="10800000" flipV="1">
            <a:off x="12160507" y="491533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2" name="Elbow Connector 601"/>
          <p:cNvCxnSpPr/>
          <p:nvPr/>
        </p:nvCxnSpPr>
        <p:spPr bwMode="auto">
          <a:xfrm rot="10800000" flipV="1">
            <a:off x="12160507" y="509631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3" name="Elbow Connector 601"/>
          <p:cNvCxnSpPr/>
          <p:nvPr/>
        </p:nvCxnSpPr>
        <p:spPr bwMode="auto">
          <a:xfrm rot="10800000" flipV="1">
            <a:off x="12160507" y="528681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4" name="Elbow Connector 601"/>
          <p:cNvCxnSpPr/>
          <p:nvPr/>
        </p:nvCxnSpPr>
        <p:spPr bwMode="auto">
          <a:xfrm rot="10800000" flipV="1">
            <a:off x="12160507" y="548683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5" name="Elbow Connector 601"/>
          <p:cNvCxnSpPr/>
          <p:nvPr/>
        </p:nvCxnSpPr>
        <p:spPr bwMode="auto">
          <a:xfrm rot="10800000" flipH="1" flipV="1">
            <a:off x="12473894" y="415872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6" name="Elbow Connector 601"/>
          <p:cNvCxnSpPr/>
          <p:nvPr/>
        </p:nvCxnSpPr>
        <p:spPr bwMode="auto">
          <a:xfrm rot="10800000" flipH="1" flipV="1">
            <a:off x="12473894" y="433017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7" name="Elbow Connector 601"/>
          <p:cNvCxnSpPr/>
          <p:nvPr/>
        </p:nvCxnSpPr>
        <p:spPr bwMode="auto">
          <a:xfrm rot="10800000" flipH="1" flipV="1">
            <a:off x="12473894" y="4546071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8" name="Elbow Connector 601"/>
          <p:cNvCxnSpPr/>
          <p:nvPr/>
        </p:nvCxnSpPr>
        <p:spPr bwMode="auto">
          <a:xfrm rot="10800000" flipH="1" flipV="1">
            <a:off x="12473894" y="4718579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9" name="Elbow Connector 601"/>
          <p:cNvCxnSpPr/>
          <p:nvPr/>
        </p:nvCxnSpPr>
        <p:spPr bwMode="auto">
          <a:xfrm rot="10800000" flipH="1" flipV="1">
            <a:off x="12473894" y="4909079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0" name="Elbow Connector 601"/>
          <p:cNvCxnSpPr/>
          <p:nvPr/>
        </p:nvCxnSpPr>
        <p:spPr bwMode="auto">
          <a:xfrm rot="10800000" flipH="1" flipV="1">
            <a:off x="12473894" y="509217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1" name="Elbow Connector 601"/>
          <p:cNvCxnSpPr/>
          <p:nvPr/>
        </p:nvCxnSpPr>
        <p:spPr bwMode="auto">
          <a:xfrm rot="10800000" flipH="1" flipV="1">
            <a:off x="12473894" y="5287680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2" name="Elbow Connector 601"/>
          <p:cNvCxnSpPr/>
          <p:nvPr/>
        </p:nvCxnSpPr>
        <p:spPr bwMode="auto">
          <a:xfrm rot="10800000" flipH="1" flipV="1">
            <a:off x="12473894" y="548770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3" name="Elbow Connector 601"/>
          <p:cNvCxnSpPr/>
          <p:nvPr/>
        </p:nvCxnSpPr>
        <p:spPr bwMode="auto">
          <a:xfrm flipH="1" flipV="1">
            <a:off x="12170034" y="3382223"/>
            <a:ext cx="291210" cy="3751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5" name="Elbow Connector 601"/>
          <p:cNvCxnSpPr/>
          <p:nvPr/>
        </p:nvCxnSpPr>
        <p:spPr bwMode="auto">
          <a:xfrm flipH="1">
            <a:off x="12161566" y="2381950"/>
            <a:ext cx="301370" cy="1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6" name="Elbow Connector 601"/>
          <p:cNvCxnSpPr/>
          <p:nvPr/>
        </p:nvCxnSpPr>
        <p:spPr bwMode="auto">
          <a:xfrm rot="10800000" flipH="1" flipV="1">
            <a:off x="11365668" y="2573509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7" name="Elbow Connector 601"/>
          <p:cNvCxnSpPr/>
          <p:nvPr/>
        </p:nvCxnSpPr>
        <p:spPr bwMode="auto">
          <a:xfrm rot="10800000" flipH="1" flipV="1">
            <a:off x="12465427" y="1708663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8" name="Elbow Connector 601"/>
          <p:cNvCxnSpPr/>
          <p:nvPr/>
        </p:nvCxnSpPr>
        <p:spPr bwMode="auto">
          <a:xfrm rot="10800000" flipH="1" flipV="1">
            <a:off x="12465427" y="1899163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9" name="Elbow Connector 601"/>
          <p:cNvCxnSpPr/>
          <p:nvPr/>
        </p:nvCxnSpPr>
        <p:spPr bwMode="auto">
          <a:xfrm rot="10800000" flipV="1">
            <a:off x="13235924" y="2643801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0" name="Elbow Connector 601"/>
          <p:cNvCxnSpPr/>
          <p:nvPr/>
        </p:nvCxnSpPr>
        <p:spPr bwMode="auto">
          <a:xfrm rot="10800000" flipH="1" flipV="1">
            <a:off x="12473894" y="2852293"/>
            <a:ext cx="310896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1" name="Elbow Connector 601"/>
          <p:cNvCxnSpPr/>
          <p:nvPr/>
        </p:nvCxnSpPr>
        <p:spPr bwMode="auto">
          <a:xfrm rot="10800000" flipV="1">
            <a:off x="13235924" y="3043621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2" name="Elbow Connector 601"/>
          <p:cNvCxnSpPr/>
          <p:nvPr/>
        </p:nvCxnSpPr>
        <p:spPr bwMode="auto">
          <a:xfrm rot="10800000" flipH="1" flipV="1">
            <a:off x="11365668" y="1599094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75" name="Group 974"/>
          <p:cNvGrpSpPr/>
          <p:nvPr/>
        </p:nvGrpSpPr>
        <p:grpSpPr>
          <a:xfrm>
            <a:off x="725934" y="6244670"/>
            <a:ext cx="1106841" cy="466427"/>
            <a:chOff x="507046" y="3634424"/>
            <a:chExt cx="1257639" cy="549865"/>
          </a:xfrm>
        </p:grpSpPr>
        <p:sp>
          <p:nvSpPr>
            <p:cNvPr id="976" name="Snip Same Side Corner Rectangle 9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7" name="TextBox 9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8" name="Group 977"/>
          <p:cNvGrpSpPr/>
          <p:nvPr/>
        </p:nvGrpSpPr>
        <p:grpSpPr>
          <a:xfrm>
            <a:off x="2070855" y="6244670"/>
            <a:ext cx="1106841" cy="466427"/>
            <a:chOff x="507046" y="3634424"/>
            <a:chExt cx="1257639" cy="549865"/>
          </a:xfrm>
        </p:grpSpPr>
        <p:sp>
          <p:nvSpPr>
            <p:cNvPr id="979" name="Snip Same Side Corner Rectangle 9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0" name="TextBox 9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TGFa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1" name="Group 980"/>
          <p:cNvGrpSpPr/>
          <p:nvPr/>
        </p:nvGrpSpPr>
        <p:grpSpPr>
          <a:xfrm>
            <a:off x="725934" y="6863126"/>
            <a:ext cx="1106841" cy="460785"/>
            <a:chOff x="507046" y="3634424"/>
            <a:chExt cx="1257639" cy="543214"/>
          </a:xfrm>
        </p:grpSpPr>
        <p:sp>
          <p:nvSpPr>
            <p:cNvPr id="982" name="Snip Same Side Corner Rectangle 9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3" name="TextBox 98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AREG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P15514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4" name="Group 983"/>
          <p:cNvGrpSpPr/>
          <p:nvPr/>
        </p:nvGrpSpPr>
        <p:grpSpPr>
          <a:xfrm>
            <a:off x="2070855" y="7491636"/>
            <a:ext cx="1106841" cy="460785"/>
            <a:chOff x="507046" y="3634424"/>
            <a:chExt cx="1257639" cy="543214"/>
          </a:xfrm>
        </p:grpSpPr>
        <p:sp>
          <p:nvSpPr>
            <p:cNvPr id="985" name="Snip Same Side Corner Rectangle 9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6" name="TextBox 98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EPGN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Q6UW88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7" name="Group 986"/>
          <p:cNvGrpSpPr/>
          <p:nvPr/>
        </p:nvGrpSpPr>
        <p:grpSpPr>
          <a:xfrm>
            <a:off x="725934" y="7485994"/>
            <a:ext cx="1106841" cy="466427"/>
            <a:chOff x="507046" y="3634424"/>
            <a:chExt cx="1257639" cy="549865"/>
          </a:xfrm>
        </p:grpSpPr>
        <p:sp>
          <p:nvSpPr>
            <p:cNvPr id="988" name="Snip Same Side Corner Rectangle 9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9" name="TextBox 9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BTC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P35070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90" name="Group 989"/>
          <p:cNvGrpSpPr/>
          <p:nvPr/>
        </p:nvGrpSpPr>
        <p:grpSpPr>
          <a:xfrm>
            <a:off x="725934" y="8109477"/>
            <a:ext cx="1106841" cy="460785"/>
            <a:chOff x="507046" y="3634424"/>
            <a:chExt cx="1257639" cy="543214"/>
          </a:xfrm>
        </p:grpSpPr>
        <p:sp>
          <p:nvSpPr>
            <p:cNvPr id="991" name="Snip Same Side Corner Rectangle 9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92" name="TextBox 9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EREG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93" name="Group 992"/>
          <p:cNvGrpSpPr/>
          <p:nvPr/>
        </p:nvGrpSpPr>
        <p:grpSpPr>
          <a:xfrm>
            <a:off x="2070855" y="8109477"/>
            <a:ext cx="1106841" cy="460785"/>
            <a:chOff x="507046" y="3634424"/>
            <a:chExt cx="1257639" cy="543214"/>
          </a:xfrm>
        </p:grpSpPr>
        <p:sp>
          <p:nvSpPr>
            <p:cNvPr id="994" name="Snip Same Side Corner Rectangle 9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95" name="TextBox 99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HBEGF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96" name="Group 995"/>
          <p:cNvGrpSpPr/>
          <p:nvPr/>
        </p:nvGrpSpPr>
        <p:grpSpPr>
          <a:xfrm>
            <a:off x="3316632" y="7496915"/>
            <a:ext cx="1106841" cy="460785"/>
            <a:chOff x="507046" y="3634424"/>
            <a:chExt cx="1257639" cy="543214"/>
          </a:xfrm>
        </p:grpSpPr>
        <p:sp>
          <p:nvSpPr>
            <p:cNvPr id="997" name="Snip Same Side Corner Rectangle 9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98" name="TextBox 99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ERRFI1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Q9UJM3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04" name="Elbow Connector 1003"/>
          <p:cNvCxnSpPr/>
          <p:nvPr/>
        </p:nvCxnSpPr>
        <p:spPr bwMode="auto">
          <a:xfrm rot="16200000" flipV="1">
            <a:off x="1037415" y="7369262"/>
            <a:ext cx="18288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5" name="Elbow Connector 1003"/>
          <p:cNvCxnSpPr/>
          <p:nvPr/>
        </p:nvCxnSpPr>
        <p:spPr bwMode="auto">
          <a:xfrm flipH="1">
            <a:off x="1951814" y="6885578"/>
            <a:ext cx="3646187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6" name="Elbow Connector 1003"/>
          <p:cNvCxnSpPr/>
          <p:nvPr/>
        </p:nvCxnSpPr>
        <p:spPr bwMode="auto">
          <a:xfrm rot="10800000" flipV="1">
            <a:off x="1751536" y="6431322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7" name="Elbow Connector 1003"/>
          <p:cNvCxnSpPr/>
          <p:nvPr/>
        </p:nvCxnSpPr>
        <p:spPr bwMode="auto">
          <a:xfrm rot="10800000" flipV="1">
            <a:off x="1750867" y="7665197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8" name="Elbow Connector 1003"/>
          <p:cNvCxnSpPr/>
          <p:nvPr/>
        </p:nvCxnSpPr>
        <p:spPr bwMode="auto">
          <a:xfrm rot="10800000" flipV="1">
            <a:off x="1764515" y="8283662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0" name="Elbow Connector 1009"/>
          <p:cNvCxnSpPr/>
          <p:nvPr/>
        </p:nvCxnSpPr>
        <p:spPr bwMode="auto">
          <a:xfrm flipV="1">
            <a:off x="4355233" y="6974759"/>
            <a:ext cx="1233245" cy="706618"/>
          </a:xfrm>
          <a:prstGeom prst="bentConnector3">
            <a:avLst>
              <a:gd name="adj1" fmla="val 16017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13" name="Group 1012"/>
          <p:cNvGrpSpPr/>
          <p:nvPr/>
        </p:nvGrpSpPr>
        <p:grpSpPr>
          <a:xfrm>
            <a:off x="7357266" y="7459581"/>
            <a:ext cx="1106841" cy="466427"/>
            <a:chOff x="507046" y="3634424"/>
            <a:chExt cx="1257639" cy="549865"/>
          </a:xfrm>
        </p:grpSpPr>
        <p:sp>
          <p:nvSpPr>
            <p:cNvPr id="1014" name="Snip Same Side Corner Rectangle 10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5" name="TextBox 10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6" name="Group 1015"/>
          <p:cNvGrpSpPr/>
          <p:nvPr/>
        </p:nvGrpSpPr>
        <p:grpSpPr>
          <a:xfrm>
            <a:off x="7357266" y="7955842"/>
            <a:ext cx="1106841" cy="466427"/>
            <a:chOff x="507046" y="3634424"/>
            <a:chExt cx="1257639" cy="549865"/>
          </a:xfrm>
        </p:grpSpPr>
        <p:sp>
          <p:nvSpPr>
            <p:cNvPr id="1017" name="Snip Same Side Corner Rectangle 10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8" name="TextBox 10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CblC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Q9ULV8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9" name="Group 1018"/>
          <p:cNvGrpSpPr/>
          <p:nvPr/>
        </p:nvGrpSpPr>
        <p:grpSpPr>
          <a:xfrm>
            <a:off x="7357266" y="8440910"/>
            <a:ext cx="1106841" cy="466427"/>
            <a:chOff x="507046" y="3634424"/>
            <a:chExt cx="1257639" cy="549865"/>
          </a:xfrm>
        </p:grpSpPr>
        <p:sp>
          <p:nvSpPr>
            <p:cNvPr id="1020" name="Snip Same Side Corner Rectangle 10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1" name="TextBox 10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2" name="Group 1021"/>
          <p:cNvGrpSpPr/>
          <p:nvPr/>
        </p:nvGrpSpPr>
        <p:grpSpPr>
          <a:xfrm>
            <a:off x="6011043" y="7446881"/>
            <a:ext cx="1106841" cy="466427"/>
            <a:chOff x="507046" y="3634424"/>
            <a:chExt cx="1257639" cy="549865"/>
          </a:xfrm>
        </p:grpSpPr>
        <p:sp>
          <p:nvSpPr>
            <p:cNvPr id="1023" name="Snip Same Side Corner Rectangle 10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4" name="TextBox 10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Q9UQC2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4538735" y="8449550"/>
            <a:ext cx="1340126" cy="445087"/>
            <a:chOff x="371271" y="1139280"/>
            <a:chExt cx="1522707" cy="524707"/>
          </a:xfrm>
        </p:grpSpPr>
        <p:sp>
          <p:nvSpPr>
            <p:cNvPr id="1026" name="Rounded Rectangle 10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7" name="Rectangle 102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RIPK1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Q13546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8" name="Group 1027"/>
          <p:cNvGrpSpPr/>
          <p:nvPr/>
        </p:nvGrpSpPr>
        <p:grpSpPr>
          <a:xfrm>
            <a:off x="4687710" y="7457029"/>
            <a:ext cx="1015712" cy="456279"/>
            <a:chOff x="537046" y="349955"/>
            <a:chExt cx="1154094" cy="537901"/>
          </a:xfrm>
        </p:grpSpPr>
        <p:sp>
          <p:nvSpPr>
            <p:cNvPr id="1029" name="Rounded Rectangle 102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0" name="Rectangle 1029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31" name="Group 1030"/>
          <p:cNvGrpSpPr/>
          <p:nvPr/>
        </p:nvGrpSpPr>
        <p:grpSpPr>
          <a:xfrm>
            <a:off x="4687710" y="7953290"/>
            <a:ext cx="1015712" cy="456279"/>
            <a:chOff x="537046" y="349955"/>
            <a:chExt cx="1154094" cy="537901"/>
          </a:xfrm>
        </p:grpSpPr>
        <p:sp>
          <p:nvSpPr>
            <p:cNvPr id="1032" name="Rounded Rectangle 10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3" name="Rectangle 1032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Q15303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37" name="Group 1036"/>
          <p:cNvGrpSpPr/>
          <p:nvPr/>
        </p:nvGrpSpPr>
        <p:grpSpPr>
          <a:xfrm>
            <a:off x="6011043" y="8433852"/>
            <a:ext cx="1106841" cy="460785"/>
            <a:chOff x="507046" y="2817700"/>
            <a:chExt cx="1257639" cy="543214"/>
          </a:xfrm>
        </p:grpSpPr>
        <p:sp>
          <p:nvSpPr>
            <p:cNvPr id="1038" name="Snip Same Side Corner Rectangle 103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9" name="TextBox 1038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1040" name="Elbow Connector 1003"/>
          <p:cNvCxnSpPr/>
          <p:nvPr/>
        </p:nvCxnSpPr>
        <p:spPr bwMode="auto">
          <a:xfrm rot="16200000" flipV="1">
            <a:off x="5230800" y="7997576"/>
            <a:ext cx="128016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1" name="Elbow Connector 1003"/>
          <p:cNvCxnSpPr/>
          <p:nvPr/>
        </p:nvCxnSpPr>
        <p:spPr bwMode="auto">
          <a:xfrm rot="10800000" flipV="1">
            <a:off x="5678582" y="7604196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2" name="Elbow Connector 1003"/>
          <p:cNvCxnSpPr/>
          <p:nvPr/>
        </p:nvCxnSpPr>
        <p:spPr bwMode="auto">
          <a:xfrm rot="10800000" flipV="1">
            <a:off x="5677913" y="8142023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3" name="Elbow Connector 1003"/>
          <p:cNvCxnSpPr/>
          <p:nvPr/>
        </p:nvCxnSpPr>
        <p:spPr bwMode="auto">
          <a:xfrm rot="10800000" flipV="1">
            <a:off x="5691561" y="8637656"/>
            <a:ext cx="38404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4" name="Elbow Connector 1003"/>
          <p:cNvCxnSpPr/>
          <p:nvPr/>
        </p:nvCxnSpPr>
        <p:spPr bwMode="auto">
          <a:xfrm rot="16200000" flipV="1">
            <a:off x="6593878" y="8010276"/>
            <a:ext cx="128016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5" name="Elbow Connector 1003"/>
          <p:cNvCxnSpPr/>
          <p:nvPr/>
        </p:nvCxnSpPr>
        <p:spPr bwMode="auto">
          <a:xfrm rot="10800000" flipV="1">
            <a:off x="7233958" y="8650355"/>
            <a:ext cx="192024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6" name="Elbow Connector 1003"/>
          <p:cNvCxnSpPr/>
          <p:nvPr/>
        </p:nvCxnSpPr>
        <p:spPr bwMode="auto">
          <a:xfrm rot="10800000" flipV="1">
            <a:off x="7233958" y="8154723"/>
            <a:ext cx="192024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7" name="Elbow Connector 1003"/>
          <p:cNvCxnSpPr/>
          <p:nvPr/>
        </p:nvCxnSpPr>
        <p:spPr bwMode="auto">
          <a:xfrm rot="10800000" flipV="1">
            <a:off x="7233958" y="7616896"/>
            <a:ext cx="192024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9" name="Elbow Connector 1048"/>
          <p:cNvCxnSpPr/>
          <p:nvPr/>
        </p:nvCxnSpPr>
        <p:spPr bwMode="auto">
          <a:xfrm flipV="1">
            <a:off x="5860101" y="6997315"/>
            <a:ext cx="730441" cy="320040"/>
          </a:xfrm>
          <a:prstGeom prst="bentConnector3">
            <a:avLst>
              <a:gd name="adj1" fmla="val 18734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57" name="Group 1056"/>
          <p:cNvGrpSpPr/>
          <p:nvPr/>
        </p:nvGrpSpPr>
        <p:grpSpPr>
          <a:xfrm>
            <a:off x="9710063" y="8091135"/>
            <a:ext cx="1106841" cy="460785"/>
            <a:chOff x="507046" y="3634424"/>
            <a:chExt cx="1257639" cy="543214"/>
          </a:xfrm>
        </p:grpSpPr>
        <p:sp>
          <p:nvSpPr>
            <p:cNvPr id="1058" name="Snip Same Side Corner Rectangle 10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9" name="TextBox 105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O75159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0" name="Group 1059"/>
          <p:cNvGrpSpPr/>
          <p:nvPr/>
        </p:nvGrpSpPr>
        <p:grpSpPr>
          <a:xfrm>
            <a:off x="9710063" y="7611373"/>
            <a:ext cx="1106841" cy="460785"/>
            <a:chOff x="507046" y="3634424"/>
            <a:chExt cx="1257639" cy="543214"/>
          </a:xfrm>
        </p:grpSpPr>
        <p:sp>
          <p:nvSpPr>
            <p:cNvPr id="1061" name="Snip Same Side Corner Rectangle 10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2" name="TextBox 106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PRMT5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3" name="Group 1062"/>
          <p:cNvGrpSpPr/>
          <p:nvPr/>
        </p:nvGrpSpPr>
        <p:grpSpPr>
          <a:xfrm>
            <a:off x="11047252" y="7611373"/>
            <a:ext cx="1106841" cy="460785"/>
            <a:chOff x="507046" y="3634424"/>
            <a:chExt cx="1257639" cy="543214"/>
          </a:xfrm>
        </p:grpSpPr>
        <p:sp>
          <p:nvSpPr>
            <p:cNvPr id="1064" name="Snip Same Side Corner Rectangle 10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5" name="TextBox 106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COPG1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6" name="Group 1065"/>
          <p:cNvGrpSpPr/>
          <p:nvPr/>
        </p:nvGrpSpPr>
        <p:grpSpPr>
          <a:xfrm>
            <a:off x="8376028" y="7128815"/>
            <a:ext cx="1106841" cy="460785"/>
            <a:chOff x="507046" y="3634424"/>
            <a:chExt cx="1257639" cy="543214"/>
          </a:xfrm>
        </p:grpSpPr>
        <p:sp>
          <p:nvSpPr>
            <p:cNvPr id="1067" name="Snip Same Side Corner Rectangle 10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8" name="TextBox 106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AP2M1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Q96CW1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9" name="Group 1068"/>
          <p:cNvGrpSpPr/>
          <p:nvPr/>
        </p:nvGrpSpPr>
        <p:grpSpPr>
          <a:xfrm>
            <a:off x="8376028" y="7611373"/>
            <a:ext cx="1106841" cy="457200"/>
            <a:chOff x="507046" y="3634424"/>
            <a:chExt cx="1257639" cy="549865"/>
          </a:xfrm>
        </p:grpSpPr>
        <p:sp>
          <p:nvSpPr>
            <p:cNvPr id="1070" name="Snip Same Side Corner Rectangle 10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1" name="TextBox 10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2" name="Group 1071"/>
          <p:cNvGrpSpPr/>
          <p:nvPr/>
        </p:nvGrpSpPr>
        <p:grpSpPr>
          <a:xfrm>
            <a:off x="8376028" y="8091135"/>
            <a:ext cx="1106841" cy="457200"/>
            <a:chOff x="507046" y="3634424"/>
            <a:chExt cx="1257639" cy="549865"/>
          </a:xfrm>
        </p:grpSpPr>
        <p:sp>
          <p:nvSpPr>
            <p:cNvPr id="1073" name="Snip Same Side Corner Rectangle 10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4" name="TextBox 10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5" name="Group 1074"/>
          <p:cNvGrpSpPr/>
          <p:nvPr/>
        </p:nvGrpSpPr>
        <p:grpSpPr>
          <a:xfrm>
            <a:off x="8376028" y="8576490"/>
            <a:ext cx="1106841" cy="460785"/>
            <a:chOff x="507046" y="3634424"/>
            <a:chExt cx="1257639" cy="543214"/>
          </a:xfrm>
        </p:grpSpPr>
        <p:sp>
          <p:nvSpPr>
            <p:cNvPr id="1076" name="Snip Same Side Corner Rectangle 10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7" name="TextBox 107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ATXN2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8" name="Group 1077"/>
          <p:cNvGrpSpPr/>
          <p:nvPr/>
        </p:nvGrpSpPr>
        <p:grpSpPr>
          <a:xfrm>
            <a:off x="9710063" y="7128815"/>
            <a:ext cx="1106841" cy="460785"/>
            <a:chOff x="507046" y="3634424"/>
            <a:chExt cx="1257639" cy="543214"/>
          </a:xfrm>
        </p:grpSpPr>
        <p:sp>
          <p:nvSpPr>
            <p:cNvPr id="1079" name="Snip Same Side Corner Rectangle 10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0" name="TextBox 107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GAREM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Q9H706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1" name="Group 1080"/>
          <p:cNvGrpSpPr/>
          <p:nvPr/>
        </p:nvGrpSpPr>
        <p:grpSpPr>
          <a:xfrm>
            <a:off x="9710063" y="8576490"/>
            <a:ext cx="1106841" cy="460785"/>
            <a:chOff x="507046" y="3634424"/>
            <a:chExt cx="1257639" cy="543214"/>
          </a:xfrm>
        </p:grpSpPr>
        <p:sp>
          <p:nvSpPr>
            <p:cNvPr id="1082" name="Snip Same Side Corner Rectangle 10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3" name="TextBox 108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GPER1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4" name="Group 1083"/>
          <p:cNvGrpSpPr/>
          <p:nvPr/>
        </p:nvGrpSpPr>
        <p:grpSpPr>
          <a:xfrm>
            <a:off x="11047252" y="7128815"/>
            <a:ext cx="1106841" cy="457200"/>
            <a:chOff x="507046" y="3634424"/>
            <a:chExt cx="1257639" cy="549865"/>
          </a:xfrm>
        </p:grpSpPr>
        <p:sp>
          <p:nvSpPr>
            <p:cNvPr id="1085" name="Snip Same Side Corner Rectangle 10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6" name="TextBox 10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RNF126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Q9BV68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7" name="Group 1086"/>
          <p:cNvGrpSpPr/>
          <p:nvPr/>
        </p:nvGrpSpPr>
        <p:grpSpPr>
          <a:xfrm>
            <a:off x="11047252" y="8091135"/>
            <a:ext cx="1106841" cy="457200"/>
            <a:chOff x="507046" y="3634424"/>
            <a:chExt cx="1257639" cy="549865"/>
          </a:xfrm>
        </p:grpSpPr>
        <p:sp>
          <p:nvSpPr>
            <p:cNvPr id="1088" name="Snip Same Side Corner Rectangle 10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9" name="TextBox 10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GPRC5A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Q8NFJ5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0" name="Elbow Connector 689"/>
          <p:cNvCxnSpPr/>
          <p:nvPr/>
        </p:nvCxnSpPr>
        <p:spPr bwMode="auto">
          <a:xfrm>
            <a:off x="6578734" y="7073823"/>
            <a:ext cx="63550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1" name="Elbow Connector 1003"/>
          <p:cNvCxnSpPr/>
          <p:nvPr/>
        </p:nvCxnSpPr>
        <p:spPr bwMode="auto">
          <a:xfrm rot="10800000" flipV="1">
            <a:off x="9399778" y="729048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92" name="Elbow Connector 1003"/>
          <p:cNvCxnSpPr/>
          <p:nvPr/>
        </p:nvCxnSpPr>
        <p:spPr bwMode="auto">
          <a:xfrm rot="10800000" flipV="1">
            <a:off x="10726141" y="7290486"/>
            <a:ext cx="38404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93" name="Group 1092"/>
          <p:cNvGrpSpPr/>
          <p:nvPr/>
        </p:nvGrpSpPr>
        <p:grpSpPr>
          <a:xfrm>
            <a:off x="12462396" y="8576490"/>
            <a:ext cx="1106841" cy="466427"/>
            <a:chOff x="507046" y="2817700"/>
            <a:chExt cx="1257639" cy="549865"/>
          </a:xfrm>
        </p:grpSpPr>
        <p:sp>
          <p:nvSpPr>
            <p:cNvPr id="1094" name="Snip Same Side Corner Rectangle 109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5" name="TextBox 109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PELP1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Q8IZL8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1096" name="Group 1095"/>
          <p:cNvGrpSpPr/>
          <p:nvPr/>
        </p:nvGrpSpPr>
        <p:grpSpPr>
          <a:xfrm>
            <a:off x="12488093" y="7611373"/>
            <a:ext cx="1015712" cy="461921"/>
            <a:chOff x="537046" y="349955"/>
            <a:chExt cx="1154094" cy="544552"/>
          </a:xfrm>
        </p:grpSpPr>
        <p:sp>
          <p:nvSpPr>
            <p:cNvPr id="1097" name="Rounded Rectangle 109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8" name="Rectangle 109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Fer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P16591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99" name="Group 1098"/>
          <p:cNvGrpSpPr/>
          <p:nvPr/>
        </p:nvGrpSpPr>
        <p:grpSpPr>
          <a:xfrm>
            <a:off x="12457451" y="8091135"/>
            <a:ext cx="1106841" cy="466427"/>
            <a:chOff x="473789" y="5344549"/>
            <a:chExt cx="1257639" cy="549865"/>
          </a:xfrm>
        </p:grpSpPr>
        <p:sp>
          <p:nvSpPr>
            <p:cNvPr id="1100" name="Snip Same Side Corner Rectangle 109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1" name="TextBox 110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CDH1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P12830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102" name="Group 1101"/>
          <p:cNvGrpSpPr/>
          <p:nvPr/>
        </p:nvGrpSpPr>
        <p:grpSpPr>
          <a:xfrm>
            <a:off x="12414480" y="6304487"/>
            <a:ext cx="1106841" cy="460784"/>
            <a:chOff x="537046" y="6214612"/>
            <a:chExt cx="1257639" cy="543213"/>
          </a:xfrm>
        </p:grpSpPr>
        <p:sp>
          <p:nvSpPr>
            <p:cNvPr id="1103" name="Snip Same Side Corner Rectangle 1102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4" name="TextBox 1103"/>
            <p:cNvSpPr txBox="1"/>
            <p:nvPr/>
          </p:nvSpPr>
          <p:spPr>
            <a:xfrm>
              <a:off x="537046" y="6219923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FAM83B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Q5T0W9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105" name="Group 1104"/>
          <p:cNvGrpSpPr/>
          <p:nvPr/>
        </p:nvGrpSpPr>
        <p:grpSpPr>
          <a:xfrm>
            <a:off x="10356444" y="6304487"/>
            <a:ext cx="1106841" cy="460784"/>
            <a:chOff x="537046" y="6214612"/>
            <a:chExt cx="1257639" cy="543213"/>
          </a:xfrm>
        </p:grpSpPr>
        <p:sp>
          <p:nvSpPr>
            <p:cNvPr id="1106" name="Snip Same Side Corner Rectangle 1105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7" name="TextBox 1106"/>
            <p:cNvSpPr txBox="1"/>
            <p:nvPr/>
          </p:nvSpPr>
          <p:spPr>
            <a:xfrm>
              <a:off x="537046" y="6219923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RNF115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Q9Y4L5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108" name="Group 1107"/>
          <p:cNvGrpSpPr/>
          <p:nvPr/>
        </p:nvGrpSpPr>
        <p:grpSpPr>
          <a:xfrm>
            <a:off x="11385462" y="6298844"/>
            <a:ext cx="1106841" cy="466427"/>
            <a:chOff x="537046" y="6214612"/>
            <a:chExt cx="1257639" cy="549865"/>
          </a:xfrm>
        </p:grpSpPr>
        <p:sp>
          <p:nvSpPr>
            <p:cNvPr id="1109" name="Snip Same Side Corner Rectangle 1108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0" name="TextBox 1109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ZPR1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O75312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1111" name="Elbow Connector 1003"/>
          <p:cNvCxnSpPr/>
          <p:nvPr/>
        </p:nvCxnSpPr>
        <p:spPr bwMode="auto">
          <a:xfrm rot="10800000" flipV="1">
            <a:off x="12201394" y="729048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2" name="Elbow Connector 689"/>
          <p:cNvCxnSpPr/>
          <p:nvPr/>
        </p:nvCxnSpPr>
        <p:spPr bwMode="auto">
          <a:xfrm rot="16200000">
            <a:off x="8828098" y="7945000"/>
            <a:ext cx="1645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3" name="Elbow Connector 689"/>
          <p:cNvCxnSpPr/>
          <p:nvPr/>
        </p:nvCxnSpPr>
        <p:spPr bwMode="auto">
          <a:xfrm rot="16200000">
            <a:off x="10109118" y="7945000"/>
            <a:ext cx="1645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4" name="Elbow Connector 689"/>
          <p:cNvCxnSpPr/>
          <p:nvPr/>
        </p:nvCxnSpPr>
        <p:spPr bwMode="auto">
          <a:xfrm flipV="1">
            <a:off x="12211184" y="7132829"/>
            <a:ext cx="0" cy="167323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5" name="Elbow Connector 1003"/>
          <p:cNvCxnSpPr/>
          <p:nvPr/>
        </p:nvCxnSpPr>
        <p:spPr bwMode="auto">
          <a:xfrm rot="10800000" flipV="1">
            <a:off x="12188694" y="7802625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6" name="Elbow Connector 1003"/>
          <p:cNvCxnSpPr/>
          <p:nvPr/>
        </p:nvCxnSpPr>
        <p:spPr bwMode="auto">
          <a:xfrm rot="10800000" flipV="1">
            <a:off x="10726141" y="7802625"/>
            <a:ext cx="38404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7" name="Elbow Connector 1003"/>
          <p:cNvCxnSpPr/>
          <p:nvPr/>
        </p:nvCxnSpPr>
        <p:spPr bwMode="auto">
          <a:xfrm rot="10800000" flipV="1">
            <a:off x="10726142" y="8270961"/>
            <a:ext cx="38404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8" name="Elbow Connector 1003"/>
          <p:cNvCxnSpPr/>
          <p:nvPr/>
        </p:nvCxnSpPr>
        <p:spPr bwMode="auto">
          <a:xfrm rot="10800000" flipV="1">
            <a:off x="10726142" y="8767960"/>
            <a:ext cx="38404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9" name="Elbow Connector 1003"/>
          <p:cNvCxnSpPr/>
          <p:nvPr/>
        </p:nvCxnSpPr>
        <p:spPr bwMode="auto">
          <a:xfrm rot="10800000" flipV="1">
            <a:off x="9376738" y="7802624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0" name="Elbow Connector 1003"/>
          <p:cNvCxnSpPr/>
          <p:nvPr/>
        </p:nvCxnSpPr>
        <p:spPr bwMode="auto">
          <a:xfrm rot="10800000" flipV="1">
            <a:off x="9376738" y="824055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1" name="Elbow Connector 1003"/>
          <p:cNvCxnSpPr/>
          <p:nvPr/>
        </p:nvCxnSpPr>
        <p:spPr bwMode="auto">
          <a:xfrm rot="10800000" flipV="1">
            <a:off x="9376738" y="8767960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2" name="Elbow Connector 1003"/>
          <p:cNvCxnSpPr/>
          <p:nvPr/>
        </p:nvCxnSpPr>
        <p:spPr bwMode="auto">
          <a:xfrm rot="5400000" flipV="1">
            <a:off x="10789233" y="6945054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3" name="Elbow Connector 1003"/>
          <p:cNvCxnSpPr/>
          <p:nvPr/>
        </p:nvCxnSpPr>
        <p:spPr bwMode="auto">
          <a:xfrm rot="5400000" flipV="1">
            <a:off x="11825361" y="694936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4" name="Elbow Connector 1003"/>
          <p:cNvCxnSpPr/>
          <p:nvPr/>
        </p:nvCxnSpPr>
        <p:spPr bwMode="auto">
          <a:xfrm rot="5400000" flipV="1">
            <a:off x="12829980" y="6958640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57397" y="6953577"/>
            <a:ext cx="1730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4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873" name="Elbow Connector 660"/>
          <p:cNvCxnSpPr/>
          <p:nvPr/>
        </p:nvCxnSpPr>
        <p:spPr bwMode="auto">
          <a:xfrm flipH="1">
            <a:off x="6578734" y="6931575"/>
            <a:ext cx="3552495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5" name="Elbow Connector 660"/>
          <p:cNvCxnSpPr/>
          <p:nvPr/>
        </p:nvCxnSpPr>
        <p:spPr bwMode="auto">
          <a:xfrm flipV="1">
            <a:off x="10141521" y="6228701"/>
            <a:ext cx="0" cy="702584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4" name="Elbow Connector 660"/>
          <p:cNvCxnSpPr/>
          <p:nvPr/>
        </p:nvCxnSpPr>
        <p:spPr bwMode="auto">
          <a:xfrm flipH="1">
            <a:off x="10121546" y="6226076"/>
            <a:ext cx="3453235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5" name="Elbow Connector 660"/>
          <p:cNvCxnSpPr/>
          <p:nvPr/>
        </p:nvCxnSpPr>
        <p:spPr bwMode="auto">
          <a:xfrm flipV="1">
            <a:off x="13568765" y="989334"/>
            <a:ext cx="0" cy="5239368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9" name="Elbow Connector 601"/>
          <p:cNvCxnSpPr/>
          <p:nvPr/>
        </p:nvCxnSpPr>
        <p:spPr bwMode="auto">
          <a:xfrm flipH="1">
            <a:off x="12153814" y="3575860"/>
            <a:ext cx="301370" cy="1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72" name="Elbow Connector 601"/>
          <p:cNvCxnSpPr/>
          <p:nvPr/>
        </p:nvCxnSpPr>
        <p:spPr bwMode="auto">
          <a:xfrm rot="10800000" flipV="1">
            <a:off x="13263516" y="989334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9" name="Elbow Connector 601"/>
          <p:cNvCxnSpPr/>
          <p:nvPr/>
        </p:nvCxnSpPr>
        <p:spPr bwMode="auto">
          <a:xfrm flipH="1">
            <a:off x="12178622" y="874939"/>
            <a:ext cx="301370" cy="1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1" name="Elbow Connector 601"/>
          <p:cNvCxnSpPr/>
          <p:nvPr/>
        </p:nvCxnSpPr>
        <p:spPr bwMode="auto">
          <a:xfrm rot="10800000" flipV="1">
            <a:off x="11042676" y="1601295"/>
            <a:ext cx="31089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2" name="Elbow Connector 660"/>
          <p:cNvCxnSpPr/>
          <p:nvPr/>
        </p:nvCxnSpPr>
        <p:spPr bwMode="auto">
          <a:xfrm flipV="1">
            <a:off x="10210714" y="876989"/>
            <a:ext cx="3986" cy="525654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3" name="Elbow Connector 660"/>
          <p:cNvCxnSpPr/>
          <p:nvPr/>
        </p:nvCxnSpPr>
        <p:spPr bwMode="auto">
          <a:xfrm flipH="1">
            <a:off x="6657696" y="5203209"/>
            <a:ext cx="1357934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9" name="Elbow Connector 601"/>
          <p:cNvCxnSpPr/>
          <p:nvPr/>
        </p:nvCxnSpPr>
        <p:spPr bwMode="auto">
          <a:xfrm rot="10800000" flipH="1" flipV="1">
            <a:off x="10196883" y="885914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1" name="Elbow Connector 601"/>
          <p:cNvCxnSpPr/>
          <p:nvPr/>
        </p:nvCxnSpPr>
        <p:spPr bwMode="auto">
          <a:xfrm rot="10800000" flipH="1" flipV="1">
            <a:off x="10225842" y="2568845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2" name="Elbow Connector 601"/>
          <p:cNvCxnSpPr/>
          <p:nvPr/>
        </p:nvCxnSpPr>
        <p:spPr bwMode="auto">
          <a:xfrm rot="10800000" flipH="1" flipV="1">
            <a:off x="10223879" y="3552454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8" name="Elbow Connector 601"/>
          <p:cNvCxnSpPr/>
          <p:nvPr/>
        </p:nvCxnSpPr>
        <p:spPr bwMode="auto">
          <a:xfrm rot="10800000" flipH="1" flipV="1">
            <a:off x="10223533" y="5482878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0" name="Elbow Connector 601"/>
          <p:cNvCxnSpPr/>
          <p:nvPr/>
        </p:nvCxnSpPr>
        <p:spPr bwMode="auto">
          <a:xfrm rot="10800000" flipH="1" flipV="1">
            <a:off x="10244303" y="4686411"/>
            <a:ext cx="310896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1" name="Elbow Connector 660"/>
          <p:cNvCxnSpPr/>
          <p:nvPr/>
        </p:nvCxnSpPr>
        <p:spPr bwMode="auto">
          <a:xfrm flipV="1">
            <a:off x="9183290" y="2571485"/>
            <a:ext cx="0" cy="2519668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2" name="Elbow Connector 660"/>
          <p:cNvCxnSpPr/>
          <p:nvPr/>
        </p:nvCxnSpPr>
        <p:spPr bwMode="auto">
          <a:xfrm flipV="1">
            <a:off x="7847097" y="3459534"/>
            <a:ext cx="0" cy="1191092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3" name="Elbow Connector 660"/>
          <p:cNvCxnSpPr>
            <a:endCxn id="754" idx="1"/>
          </p:cNvCxnSpPr>
          <p:nvPr/>
        </p:nvCxnSpPr>
        <p:spPr bwMode="auto">
          <a:xfrm flipH="1" flipV="1">
            <a:off x="6635104" y="1182011"/>
            <a:ext cx="27312" cy="5749564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54" name="Group 1053"/>
          <p:cNvGrpSpPr/>
          <p:nvPr/>
        </p:nvGrpSpPr>
        <p:grpSpPr>
          <a:xfrm>
            <a:off x="12484820" y="7128815"/>
            <a:ext cx="1015712" cy="456279"/>
            <a:chOff x="537046" y="349955"/>
            <a:chExt cx="1154094" cy="537901"/>
          </a:xfrm>
        </p:grpSpPr>
        <p:sp>
          <p:nvSpPr>
            <p:cNvPr id="1055" name="Rounded Rectangle 105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6" name="Rectangle 1055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P21860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25" name="Elbow Connector 1003"/>
          <p:cNvCxnSpPr/>
          <p:nvPr/>
        </p:nvCxnSpPr>
        <p:spPr bwMode="auto">
          <a:xfrm rot="10800000" flipV="1">
            <a:off x="12226794" y="8399525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6" name="Elbow Connector 1003"/>
          <p:cNvCxnSpPr/>
          <p:nvPr/>
        </p:nvCxnSpPr>
        <p:spPr bwMode="auto">
          <a:xfrm rot="10800000" flipV="1">
            <a:off x="12214094" y="8805925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27" name="Group 1126"/>
          <p:cNvGrpSpPr/>
          <p:nvPr/>
        </p:nvGrpSpPr>
        <p:grpSpPr>
          <a:xfrm>
            <a:off x="11055585" y="8576489"/>
            <a:ext cx="1106841" cy="502335"/>
            <a:chOff x="507046" y="3634424"/>
            <a:chExt cx="1257639" cy="592197"/>
          </a:xfrm>
        </p:grpSpPr>
        <p:sp>
          <p:nvSpPr>
            <p:cNvPr id="1128" name="Snip Same Side Corner Rectangle 11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9" name="TextBox 1128"/>
            <p:cNvSpPr txBox="1"/>
            <p:nvPr/>
          </p:nvSpPr>
          <p:spPr>
            <a:xfrm>
              <a:off x="507046" y="3639736"/>
              <a:ext cx="1257639" cy="58688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14-3-3-</a:t>
              </a:r>
              <a:r>
                <a: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z</a:t>
              </a: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/YWHAZ</a:t>
              </a:r>
            </a:p>
            <a:p>
              <a:pPr algn="ctr">
                <a:lnSpc>
                  <a:spcPct val="8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6021773" y="7938906"/>
            <a:ext cx="1106841" cy="466427"/>
            <a:chOff x="507046" y="3634424"/>
            <a:chExt cx="1257639" cy="549865"/>
          </a:xfrm>
        </p:grpSpPr>
        <p:sp>
          <p:nvSpPr>
            <p:cNvPr id="745" name="Snip Same Side Corner Rectangle 7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52" name="TextBox 75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rgbClr val="C5F2C6"/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3949</TotalTime>
  <Words>324</Words>
  <Application>Microsoft Macintosh PowerPoint</Application>
  <PresentationFormat>Custom</PresentationFormat>
  <Paragraphs>255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234</cp:revision>
  <dcterms:created xsi:type="dcterms:W3CDTF">2014-02-16T01:31:59Z</dcterms:created>
  <dcterms:modified xsi:type="dcterms:W3CDTF">2016-04-21T20:59:53Z</dcterms:modified>
</cp:coreProperties>
</file>