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406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68" autoAdjust="0"/>
    <p:restoredTop sz="94660"/>
  </p:normalViewPr>
  <p:slideViewPr>
    <p:cSldViewPr snapToGrid="0" snapToObjects="1">
      <p:cViewPr>
        <p:scale>
          <a:sx n="150" d="100"/>
          <a:sy n="150" d="100"/>
        </p:scale>
        <p:origin x="-91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98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9" name="Picture 98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0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1" name="Group 100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2" name="Group 101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37" name="Rounded Rectangle 136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3" name="Group 102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5" name="Rounded Rectangle 134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4" name="Rounded Rectangle 103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6" name="Snip Same Side Corner Rectangle 105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3" name="Snip Same Side Corner Rectangle 132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1" name="Snip Same Side Corner Rectangle 130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29" name="Snip Same Side Corner Rectangle 128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27" name="Snip Same Side Corner Rectangle 126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2" name="Elbow Connector 111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3" name="Elbow Connector 112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4" name="Elbow Connector 113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5" name="Elbow Connector 114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8" name="TextBox 117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4" name="Elbow Connector 123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5" name="TextBox 124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39" name="TextBox 138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4" name="Elbow Connector 473"/>
          <p:cNvCxnSpPr/>
          <p:nvPr/>
        </p:nvCxnSpPr>
        <p:spPr bwMode="auto">
          <a:xfrm flipH="1" flipV="1">
            <a:off x="4822427" y="2068469"/>
            <a:ext cx="170957" cy="1217640"/>
          </a:xfrm>
          <a:prstGeom prst="bentConnector3">
            <a:avLst>
              <a:gd name="adj1" fmla="val -168384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5" name="Elbow Connector 434"/>
          <p:cNvCxnSpPr/>
          <p:nvPr/>
        </p:nvCxnSpPr>
        <p:spPr bwMode="auto">
          <a:xfrm flipV="1">
            <a:off x="1670697" y="2582969"/>
            <a:ext cx="190069" cy="1836542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4" name="Group 43"/>
          <p:cNvGrpSpPr/>
          <p:nvPr/>
        </p:nvGrpSpPr>
        <p:grpSpPr>
          <a:xfrm>
            <a:off x="7285448" y="2161746"/>
            <a:ext cx="1106841" cy="466427"/>
            <a:chOff x="507046" y="2817700"/>
            <a:chExt cx="1257639" cy="549865"/>
          </a:xfrm>
        </p:grpSpPr>
        <p:sp>
          <p:nvSpPr>
            <p:cNvPr id="20" name="Snip Same Side Corner Rectangle 1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NCoA3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Q9Y6Q9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052105" y="4838922"/>
            <a:ext cx="1106841" cy="473254"/>
            <a:chOff x="6902672" y="6115102"/>
            <a:chExt cx="1257639" cy="557913"/>
          </a:xfrm>
        </p:grpSpPr>
        <p:sp>
          <p:nvSpPr>
            <p:cNvPr id="34" name="Snip Same Side Corner Rectangle 33"/>
            <p:cNvSpPr/>
            <p:nvPr/>
          </p:nvSpPr>
          <p:spPr bwMode="auto">
            <a:xfrm>
              <a:off x="6980233" y="6133015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902672" y="611510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Catalase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P04040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7268514" y="4006969"/>
            <a:ext cx="1106841" cy="468744"/>
            <a:chOff x="9164593" y="4971207"/>
            <a:chExt cx="1257639" cy="55259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9243169" y="4971207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9164593" y="4979249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CDKN1B/Kip1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P46527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4203611" y="1375252"/>
            <a:ext cx="715674" cy="250896"/>
            <a:chOff x="7620677" y="5030717"/>
            <a:chExt cx="862158" cy="357137"/>
          </a:xfrm>
        </p:grpSpPr>
        <p:sp>
          <p:nvSpPr>
            <p:cNvPr id="5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" name="Text Box 154"/>
            <p:cNvSpPr txBox="1">
              <a:spLocks noChangeArrowheads="1"/>
            </p:cNvSpPr>
            <p:nvPr/>
          </p:nvSpPr>
          <p:spPr bwMode="auto">
            <a:xfrm>
              <a:off x="7620677" y="5048324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+Y253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sp>
        <p:nvSpPr>
          <p:cNvPr id="61" name="AutoShape 162"/>
          <p:cNvSpPr>
            <a:spLocks noChangeArrowheads="1"/>
          </p:cNvSpPr>
          <p:nvPr/>
        </p:nvSpPr>
        <p:spPr bwMode="auto">
          <a:xfrm>
            <a:off x="4345107" y="3647071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FFFF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62" name="Text Box 163"/>
          <p:cNvSpPr txBox="1">
            <a:spLocks noChangeArrowheads="1"/>
          </p:cNvSpPr>
          <p:nvPr/>
        </p:nvSpPr>
        <p:spPr bwMode="auto">
          <a:xfrm>
            <a:off x="4246229" y="3645799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>
                <a:latin typeface="Arial" charset="0"/>
              </a:rPr>
              <a:t>SH2</a:t>
            </a:r>
            <a:endParaRPr lang="en-US" sz="950" dirty="0"/>
          </a:p>
        </p:txBody>
      </p:sp>
      <p:sp>
        <p:nvSpPr>
          <p:cNvPr id="67" name="AutoShape 168"/>
          <p:cNvSpPr>
            <a:spLocks noChangeArrowheads="1"/>
          </p:cNvSpPr>
          <p:nvPr/>
        </p:nvSpPr>
        <p:spPr bwMode="auto">
          <a:xfrm>
            <a:off x="4338508" y="3488955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FFFF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68" name="Text Box 169"/>
          <p:cNvSpPr txBox="1">
            <a:spLocks noChangeArrowheads="1"/>
          </p:cNvSpPr>
          <p:nvPr/>
        </p:nvSpPr>
        <p:spPr bwMode="auto">
          <a:xfrm>
            <a:off x="4246229" y="3474835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>
                <a:latin typeface="Arial" charset="0"/>
              </a:rPr>
              <a:t>SH3</a:t>
            </a:r>
            <a:endParaRPr lang="en-US" sz="950" dirty="0"/>
          </a:p>
        </p:txBody>
      </p: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FFBB07"/>
                </a:solidFill>
                <a:latin typeface="Arial Narrow" charset="0"/>
              </a:rPr>
              <a:t>Abelson Protein-tyrosine Kinase</a:t>
            </a:r>
            <a:endParaRPr lang="en-US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04506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P00519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205" name="Group 204"/>
          <p:cNvGrpSpPr/>
          <p:nvPr/>
        </p:nvGrpSpPr>
        <p:grpSpPr>
          <a:xfrm>
            <a:off x="4079276" y="3055148"/>
            <a:ext cx="1015712" cy="461921"/>
            <a:chOff x="537046" y="349955"/>
            <a:chExt cx="1154094" cy="544552"/>
          </a:xfrm>
        </p:grpSpPr>
        <p:sp>
          <p:nvSpPr>
            <p:cNvPr id="206" name="Rounded Rectangle 20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Abl1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P00519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4223469" y="2848729"/>
            <a:ext cx="715674" cy="250896"/>
            <a:chOff x="7620677" y="5030717"/>
            <a:chExt cx="862158" cy="357137"/>
          </a:xfrm>
        </p:grpSpPr>
        <p:sp>
          <p:nvSpPr>
            <p:cNvPr id="21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5" name="Text Box 154"/>
            <p:cNvSpPr txBox="1">
              <a:spLocks noChangeArrowheads="1"/>
            </p:cNvSpPr>
            <p:nvPr/>
          </p:nvSpPr>
          <p:spPr bwMode="auto">
            <a:xfrm>
              <a:off x="7620677" y="5048324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+T735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4229295" y="2694307"/>
            <a:ext cx="715674" cy="253667"/>
            <a:chOff x="7592082" y="6033697"/>
            <a:chExt cx="862158" cy="361081"/>
          </a:xfrm>
        </p:grpSpPr>
        <p:sp>
          <p:nvSpPr>
            <p:cNvPr id="21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8" name="Text Box 160"/>
            <p:cNvSpPr txBox="1">
              <a:spLocks noChangeArrowheads="1"/>
            </p:cNvSpPr>
            <p:nvPr/>
          </p:nvSpPr>
          <p:spPr bwMode="auto">
            <a:xfrm>
              <a:off x="7592082" y="604429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S619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19" name="Group 218"/>
          <p:cNvGrpSpPr/>
          <p:nvPr/>
        </p:nvGrpSpPr>
        <p:grpSpPr>
          <a:xfrm>
            <a:off x="4220828" y="2502320"/>
            <a:ext cx="715674" cy="253667"/>
            <a:chOff x="7592082" y="6033697"/>
            <a:chExt cx="862158" cy="361081"/>
          </a:xfrm>
        </p:grpSpPr>
        <p:sp>
          <p:nvSpPr>
            <p:cNvPr id="22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1" name="Text Box 160"/>
            <p:cNvSpPr txBox="1">
              <a:spLocks noChangeArrowheads="1"/>
            </p:cNvSpPr>
            <p:nvPr/>
          </p:nvSpPr>
          <p:spPr bwMode="auto">
            <a:xfrm>
              <a:off x="7592082" y="604429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S618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25" name="Group 224"/>
          <p:cNvGrpSpPr/>
          <p:nvPr/>
        </p:nvGrpSpPr>
        <p:grpSpPr>
          <a:xfrm>
            <a:off x="4220828" y="2317958"/>
            <a:ext cx="715674" cy="250896"/>
            <a:chOff x="7620677" y="5030717"/>
            <a:chExt cx="862158" cy="357137"/>
          </a:xfrm>
        </p:grpSpPr>
        <p:sp>
          <p:nvSpPr>
            <p:cNvPr id="22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7" name="Text Box 154"/>
            <p:cNvSpPr txBox="1">
              <a:spLocks noChangeArrowheads="1"/>
            </p:cNvSpPr>
            <p:nvPr/>
          </p:nvSpPr>
          <p:spPr bwMode="auto">
            <a:xfrm>
              <a:off x="7620677" y="5048324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+S446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8" name="Group 227"/>
          <p:cNvGrpSpPr/>
          <p:nvPr/>
        </p:nvGrpSpPr>
        <p:grpSpPr>
          <a:xfrm>
            <a:off x="4219124" y="2128463"/>
            <a:ext cx="715674" cy="250896"/>
            <a:chOff x="7620677" y="5030717"/>
            <a:chExt cx="862158" cy="357137"/>
          </a:xfrm>
        </p:grpSpPr>
        <p:sp>
          <p:nvSpPr>
            <p:cNvPr id="22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0" name="Text Box 154"/>
            <p:cNvSpPr txBox="1">
              <a:spLocks noChangeArrowheads="1"/>
            </p:cNvSpPr>
            <p:nvPr/>
          </p:nvSpPr>
          <p:spPr bwMode="auto">
            <a:xfrm>
              <a:off x="7620677" y="5048324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+?T394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1" name="Group 230"/>
          <p:cNvGrpSpPr/>
          <p:nvPr/>
        </p:nvGrpSpPr>
        <p:grpSpPr>
          <a:xfrm>
            <a:off x="4208357" y="1936836"/>
            <a:ext cx="715674" cy="250896"/>
            <a:chOff x="7620677" y="5030717"/>
            <a:chExt cx="862158" cy="357137"/>
          </a:xfrm>
        </p:grpSpPr>
        <p:sp>
          <p:nvSpPr>
            <p:cNvPr id="23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3" name="Text Box 154"/>
            <p:cNvSpPr txBox="1">
              <a:spLocks noChangeArrowheads="1"/>
            </p:cNvSpPr>
            <p:nvPr/>
          </p:nvSpPr>
          <p:spPr bwMode="auto">
            <a:xfrm>
              <a:off x="7620677" y="5048324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+Y393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4201734" y="1566082"/>
            <a:ext cx="715674" cy="253667"/>
            <a:chOff x="7592082" y="6033697"/>
            <a:chExt cx="862158" cy="361081"/>
          </a:xfrm>
        </p:grpSpPr>
        <p:sp>
          <p:nvSpPr>
            <p:cNvPr id="23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9" name="Text Box 160"/>
            <p:cNvSpPr txBox="1">
              <a:spLocks noChangeArrowheads="1"/>
            </p:cNvSpPr>
            <p:nvPr/>
          </p:nvSpPr>
          <p:spPr bwMode="auto">
            <a:xfrm>
              <a:off x="7592082" y="604429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Y261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4198068" y="1167822"/>
            <a:ext cx="715674" cy="253667"/>
            <a:chOff x="7592082" y="6033697"/>
            <a:chExt cx="862158" cy="361081"/>
          </a:xfrm>
        </p:grpSpPr>
        <p:sp>
          <p:nvSpPr>
            <p:cNvPr id="24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2" name="Text Box 160"/>
            <p:cNvSpPr txBox="1">
              <a:spLocks noChangeArrowheads="1"/>
            </p:cNvSpPr>
            <p:nvPr/>
          </p:nvSpPr>
          <p:spPr bwMode="auto">
            <a:xfrm>
              <a:off x="7592082" y="604429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Y235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3" name="Group 242"/>
          <p:cNvGrpSpPr/>
          <p:nvPr/>
        </p:nvGrpSpPr>
        <p:grpSpPr>
          <a:xfrm>
            <a:off x="4195144" y="807422"/>
            <a:ext cx="715674" cy="250896"/>
            <a:chOff x="7620677" y="5030717"/>
            <a:chExt cx="862158" cy="357137"/>
          </a:xfrm>
        </p:grpSpPr>
        <p:sp>
          <p:nvSpPr>
            <p:cNvPr id="24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5" name="Text Box 154"/>
            <p:cNvSpPr txBox="1">
              <a:spLocks noChangeArrowheads="1"/>
            </p:cNvSpPr>
            <p:nvPr/>
          </p:nvSpPr>
          <p:spPr bwMode="auto">
            <a:xfrm>
              <a:off x="7620677" y="5048324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+Y139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6" name="Group 245"/>
          <p:cNvGrpSpPr/>
          <p:nvPr/>
        </p:nvGrpSpPr>
        <p:grpSpPr>
          <a:xfrm>
            <a:off x="4199031" y="615643"/>
            <a:ext cx="715674" cy="250896"/>
            <a:chOff x="7620677" y="5030717"/>
            <a:chExt cx="862158" cy="357137"/>
          </a:xfrm>
        </p:grpSpPr>
        <p:sp>
          <p:nvSpPr>
            <p:cNvPr id="24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8" name="Text Box 154"/>
            <p:cNvSpPr txBox="1">
              <a:spLocks noChangeArrowheads="1"/>
            </p:cNvSpPr>
            <p:nvPr/>
          </p:nvSpPr>
          <p:spPr bwMode="auto">
            <a:xfrm>
              <a:off x="7620677" y="5048324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2" name="Group 251"/>
          <p:cNvGrpSpPr/>
          <p:nvPr/>
        </p:nvGrpSpPr>
        <p:grpSpPr>
          <a:xfrm>
            <a:off x="937369" y="4844589"/>
            <a:ext cx="1015712" cy="461921"/>
            <a:chOff x="556149" y="338886"/>
            <a:chExt cx="1154094" cy="544552"/>
          </a:xfrm>
        </p:grpSpPr>
        <p:sp>
          <p:nvSpPr>
            <p:cNvPr id="253" name="Rounded Rectangle 252"/>
            <p:cNvSpPr/>
            <p:nvPr/>
          </p:nvSpPr>
          <p:spPr bwMode="auto">
            <a:xfrm>
              <a:off x="573944" y="338886"/>
              <a:ext cx="1080029" cy="520037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556149" y="338886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Btk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Q06187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255" name="Rounded Rectangle 254"/>
          <p:cNvSpPr/>
          <p:nvPr/>
        </p:nvSpPr>
        <p:spPr bwMode="auto">
          <a:xfrm>
            <a:off x="2010511" y="4854986"/>
            <a:ext cx="950528" cy="441127"/>
          </a:xfrm>
          <a:prstGeom prst="roundRect">
            <a:avLst>
              <a:gd name="adj" fmla="val 35897"/>
            </a:avLst>
          </a:prstGeom>
          <a:solidFill>
            <a:srgbClr val="9083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1977918" y="4844589"/>
            <a:ext cx="1015712" cy="461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100" dirty="0" err="1" smtClean="0">
                <a:solidFill>
                  <a:schemeClr val="bg1"/>
                </a:solidFill>
                <a:latin typeface="Arial" charset="0"/>
              </a:rPr>
              <a:t>Bcr</a:t>
            </a:r>
            <a:endParaRPr lang="en-US" sz="1100" dirty="0">
              <a:solidFill>
                <a:schemeClr val="bg1"/>
              </a:solidFill>
              <a:latin typeface="Arial" charset="0"/>
            </a:endParaRPr>
          </a:p>
          <a:p>
            <a:pPr algn="ctr">
              <a:lnSpc>
                <a:spcPct val="110000"/>
              </a:lnSpc>
            </a:pPr>
            <a:r>
              <a:rPr lang="en-US" sz="105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</a:rPr>
              <a:t>P11274</a:t>
            </a:r>
            <a:endParaRPr lang="en-US" sz="105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67" name="AutoShape 156"/>
          <p:cNvSpPr>
            <a:spLocks noChangeArrowheads="1"/>
          </p:cNvSpPr>
          <p:nvPr/>
        </p:nvSpPr>
        <p:spPr bwMode="auto">
          <a:xfrm>
            <a:off x="4358587" y="4620627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268" name="Text Box 157"/>
          <p:cNvSpPr txBox="1">
            <a:spLocks noChangeArrowheads="1"/>
          </p:cNvSpPr>
          <p:nvPr/>
        </p:nvSpPr>
        <p:spPr bwMode="auto">
          <a:xfrm>
            <a:off x="4251408" y="4626923"/>
            <a:ext cx="7156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-Y386</a:t>
            </a:r>
            <a:endParaRPr lang="en-US" sz="950" dirty="0">
              <a:solidFill>
                <a:srgbClr val="FFFFFF"/>
              </a:solidFill>
            </a:endParaRPr>
          </a:p>
        </p:txBody>
      </p:sp>
      <p:sp>
        <p:nvSpPr>
          <p:cNvPr id="270" name="AutoShape 156"/>
          <p:cNvSpPr>
            <a:spLocks noChangeArrowheads="1"/>
          </p:cNvSpPr>
          <p:nvPr/>
        </p:nvSpPr>
        <p:spPr bwMode="auto">
          <a:xfrm>
            <a:off x="4369126" y="4429385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271" name="Text Box 157"/>
          <p:cNvSpPr txBox="1">
            <a:spLocks noChangeArrowheads="1"/>
          </p:cNvSpPr>
          <p:nvPr/>
        </p:nvSpPr>
        <p:spPr bwMode="auto">
          <a:xfrm>
            <a:off x="4261947" y="4435681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-Y231</a:t>
            </a:r>
            <a:endParaRPr lang="en-US" sz="950" dirty="0">
              <a:solidFill>
                <a:srgbClr val="FFFFFF"/>
              </a:solidFill>
            </a:endParaRPr>
          </a:p>
        </p:txBody>
      </p:sp>
      <p:sp>
        <p:nvSpPr>
          <p:cNvPr id="272" name="AutoShape 156"/>
          <p:cNvSpPr>
            <a:spLocks noChangeArrowheads="1"/>
          </p:cNvSpPr>
          <p:nvPr/>
        </p:nvSpPr>
        <p:spPr bwMode="auto">
          <a:xfrm>
            <a:off x="2238373" y="4631265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273" name="Text Box 157"/>
          <p:cNvSpPr txBox="1">
            <a:spLocks noChangeArrowheads="1"/>
          </p:cNvSpPr>
          <p:nvPr/>
        </p:nvSpPr>
        <p:spPr bwMode="auto">
          <a:xfrm>
            <a:off x="2131194" y="4637561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-Y360</a:t>
            </a:r>
            <a:endParaRPr lang="en-US" sz="950" dirty="0">
              <a:solidFill>
                <a:srgbClr val="FFFFFF"/>
              </a:solidFill>
            </a:endParaRPr>
          </a:p>
        </p:txBody>
      </p:sp>
      <p:grpSp>
        <p:nvGrpSpPr>
          <p:cNvPr id="275" name="Group 274"/>
          <p:cNvGrpSpPr/>
          <p:nvPr/>
        </p:nvGrpSpPr>
        <p:grpSpPr>
          <a:xfrm>
            <a:off x="2122669" y="4432135"/>
            <a:ext cx="715674" cy="250896"/>
            <a:chOff x="7620677" y="5030717"/>
            <a:chExt cx="862158" cy="357137"/>
          </a:xfrm>
        </p:grpSpPr>
        <p:sp>
          <p:nvSpPr>
            <p:cNvPr id="27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7" name="Text Box 154"/>
            <p:cNvSpPr txBox="1">
              <a:spLocks noChangeArrowheads="1"/>
            </p:cNvSpPr>
            <p:nvPr/>
          </p:nvSpPr>
          <p:spPr bwMode="auto">
            <a:xfrm>
              <a:off x="7620677" y="5048324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+Y328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8" name="Group 277"/>
          <p:cNvGrpSpPr/>
          <p:nvPr/>
        </p:nvGrpSpPr>
        <p:grpSpPr>
          <a:xfrm>
            <a:off x="2125900" y="4057780"/>
            <a:ext cx="715674" cy="250896"/>
            <a:chOff x="7620677" y="5030717"/>
            <a:chExt cx="862158" cy="357137"/>
          </a:xfrm>
        </p:grpSpPr>
        <p:sp>
          <p:nvSpPr>
            <p:cNvPr id="27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0" name="Text Box 154"/>
            <p:cNvSpPr txBox="1">
              <a:spLocks noChangeArrowheads="1"/>
            </p:cNvSpPr>
            <p:nvPr/>
          </p:nvSpPr>
          <p:spPr bwMode="auto">
            <a:xfrm>
              <a:off x="7620677" y="5048324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+Y246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sp>
        <p:nvSpPr>
          <p:cNvPr id="283" name="AutoShape 159"/>
          <p:cNvSpPr>
            <a:spLocks noChangeArrowheads="1"/>
          </p:cNvSpPr>
          <p:nvPr/>
        </p:nvSpPr>
        <p:spPr bwMode="auto">
          <a:xfrm>
            <a:off x="2231184" y="4245286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7298BD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284" name="Text Box 160"/>
          <p:cNvSpPr txBox="1">
            <a:spLocks noChangeArrowheads="1"/>
          </p:cNvSpPr>
          <p:nvPr/>
        </p:nvSpPr>
        <p:spPr bwMode="auto">
          <a:xfrm>
            <a:off x="2125576" y="4252732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Y283</a:t>
            </a:r>
            <a:endParaRPr lang="en-US" sz="950" dirty="0">
              <a:solidFill>
                <a:srgbClr val="FFFFFF"/>
              </a:solidFill>
            </a:endParaRPr>
          </a:p>
        </p:txBody>
      </p:sp>
      <p:grpSp>
        <p:nvGrpSpPr>
          <p:cNvPr id="285" name="Group 284"/>
          <p:cNvGrpSpPr/>
          <p:nvPr/>
        </p:nvGrpSpPr>
        <p:grpSpPr>
          <a:xfrm>
            <a:off x="2128012" y="3890548"/>
            <a:ext cx="715674" cy="250896"/>
            <a:chOff x="7620677" y="5030717"/>
            <a:chExt cx="862158" cy="357137"/>
          </a:xfrm>
        </p:grpSpPr>
        <p:sp>
          <p:nvSpPr>
            <p:cNvPr id="2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7" name="Text Box 154"/>
            <p:cNvSpPr txBox="1">
              <a:spLocks noChangeArrowheads="1"/>
            </p:cNvSpPr>
            <p:nvPr/>
          </p:nvSpPr>
          <p:spPr bwMode="auto">
            <a:xfrm>
              <a:off x="7620677" y="5048324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+Y177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8" name="Group 287"/>
          <p:cNvGrpSpPr/>
          <p:nvPr/>
        </p:nvGrpSpPr>
        <p:grpSpPr>
          <a:xfrm>
            <a:off x="1081526" y="4634357"/>
            <a:ext cx="715674" cy="250896"/>
            <a:chOff x="7620677" y="5030717"/>
            <a:chExt cx="862158" cy="357137"/>
          </a:xfrm>
        </p:grpSpPr>
        <p:sp>
          <p:nvSpPr>
            <p:cNvPr id="28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0" name="Text Box 154"/>
            <p:cNvSpPr txBox="1">
              <a:spLocks noChangeArrowheads="1"/>
            </p:cNvSpPr>
            <p:nvPr/>
          </p:nvSpPr>
          <p:spPr bwMode="auto">
            <a:xfrm>
              <a:off x="7620677" y="5048324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+Y223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0" name="Group 299"/>
          <p:cNvGrpSpPr/>
          <p:nvPr/>
        </p:nvGrpSpPr>
        <p:grpSpPr>
          <a:xfrm>
            <a:off x="6236259" y="4844589"/>
            <a:ext cx="1015712" cy="461921"/>
            <a:chOff x="556149" y="338886"/>
            <a:chExt cx="1154094" cy="544552"/>
          </a:xfrm>
        </p:grpSpPr>
        <p:sp>
          <p:nvSpPr>
            <p:cNvPr id="301" name="Rounded Rectangle 300"/>
            <p:cNvSpPr/>
            <p:nvPr/>
          </p:nvSpPr>
          <p:spPr bwMode="auto">
            <a:xfrm>
              <a:off x="573944" y="338886"/>
              <a:ext cx="1080029" cy="520037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556149" y="338886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EGFR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P00533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6380416" y="4627291"/>
            <a:ext cx="715674" cy="250896"/>
            <a:chOff x="7620677" y="5030717"/>
            <a:chExt cx="862158" cy="357137"/>
          </a:xfrm>
        </p:grpSpPr>
        <p:sp>
          <p:nvSpPr>
            <p:cNvPr id="30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5" name="Text Box 154"/>
            <p:cNvSpPr txBox="1">
              <a:spLocks noChangeArrowheads="1"/>
            </p:cNvSpPr>
            <p:nvPr/>
          </p:nvSpPr>
          <p:spPr bwMode="auto">
            <a:xfrm>
              <a:off x="7620677" y="5048324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+Y1197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6" name="Group 305"/>
          <p:cNvGrpSpPr/>
          <p:nvPr/>
        </p:nvGrpSpPr>
        <p:grpSpPr>
          <a:xfrm>
            <a:off x="6384968" y="4449363"/>
            <a:ext cx="715674" cy="250896"/>
            <a:chOff x="7620677" y="5030717"/>
            <a:chExt cx="862158" cy="357137"/>
          </a:xfrm>
        </p:grpSpPr>
        <p:sp>
          <p:nvSpPr>
            <p:cNvPr id="30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8" name="Text Box 154"/>
            <p:cNvSpPr txBox="1">
              <a:spLocks noChangeArrowheads="1"/>
            </p:cNvSpPr>
            <p:nvPr/>
          </p:nvSpPr>
          <p:spPr bwMode="auto">
            <a:xfrm>
              <a:off x="7620677" y="5048324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+Y1016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sp>
        <p:nvSpPr>
          <p:cNvPr id="309" name="Rounded Rectangle 308"/>
          <p:cNvSpPr/>
          <p:nvPr/>
        </p:nvSpPr>
        <p:spPr bwMode="auto">
          <a:xfrm>
            <a:off x="5186483" y="4854986"/>
            <a:ext cx="950528" cy="441127"/>
          </a:xfrm>
          <a:prstGeom prst="roundRect">
            <a:avLst>
              <a:gd name="adj" fmla="val 35897"/>
            </a:avLst>
          </a:prstGeom>
          <a:solidFill>
            <a:srgbClr val="9083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310" name="Rectangle 309"/>
          <p:cNvSpPr/>
          <p:nvPr/>
        </p:nvSpPr>
        <p:spPr>
          <a:xfrm>
            <a:off x="5153890" y="4844589"/>
            <a:ext cx="1015712" cy="461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100" dirty="0" smtClean="0">
                <a:solidFill>
                  <a:schemeClr val="bg1"/>
                </a:solidFill>
                <a:latin typeface="Arial" charset="0"/>
              </a:rPr>
              <a:t>CDK5</a:t>
            </a:r>
            <a:endParaRPr lang="en-US" sz="1100" dirty="0">
              <a:solidFill>
                <a:schemeClr val="bg1"/>
              </a:solidFill>
              <a:latin typeface="Arial" charset="0"/>
            </a:endParaRPr>
          </a:p>
          <a:p>
            <a:pPr algn="ctr">
              <a:lnSpc>
                <a:spcPct val="110000"/>
              </a:lnSpc>
            </a:pPr>
            <a:r>
              <a:rPr lang="en-US" sz="105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</a:rPr>
              <a:t>Q00535</a:t>
            </a:r>
            <a:endParaRPr lang="en-US" sz="105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11" name="AutoShape 156"/>
          <p:cNvSpPr>
            <a:spLocks noChangeArrowheads="1"/>
          </p:cNvSpPr>
          <p:nvPr/>
        </p:nvSpPr>
        <p:spPr bwMode="auto">
          <a:xfrm>
            <a:off x="5414345" y="4616372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312" name="Text Box 157"/>
          <p:cNvSpPr txBox="1">
            <a:spLocks noChangeArrowheads="1"/>
          </p:cNvSpPr>
          <p:nvPr/>
        </p:nvSpPr>
        <p:spPr bwMode="auto">
          <a:xfrm>
            <a:off x="5298699" y="4614201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-Y15</a:t>
            </a:r>
            <a:endParaRPr lang="en-US" sz="950" dirty="0">
              <a:solidFill>
                <a:srgbClr val="FFFFFF"/>
              </a:solidFill>
            </a:endParaRPr>
          </a:p>
        </p:txBody>
      </p:sp>
      <p:grpSp>
        <p:nvGrpSpPr>
          <p:cNvPr id="313" name="Group 312"/>
          <p:cNvGrpSpPr/>
          <p:nvPr/>
        </p:nvGrpSpPr>
        <p:grpSpPr>
          <a:xfrm>
            <a:off x="7331012" y="4844589"/>
            <a:ext cx="1015712" cy="461921"/>
            <a:chOff x="556149" y="338886"/>
            <a:chExt cx="1154094" cy="544552"/>
          </a:xfrm>
        </p:grpSpPr>
        <p:sp>
          <p:nvSpPr>
            <p:cNvPr id="314" name="Rounded Rectangle 313"/>
            <p:cNvSpPr/>
            <p:nvPr/>
          </p:nvSpPr>
          <p:spPr bwMode="auto">
            <a:xfrm>
              <a:off x="573944" y="338886"/>
              <a:ext cx="1080029" cy="520037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5" name="Rectangle 314"/>
            <p:cNvSpPr/>
            <p:nvPr/>
          </p:nvSpPr>
          <p:spPr>
            <a:xfrm>
              <a:off x="556149" y="338886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O</a:t>
              </a: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60674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16" name="Group 315"/>
          <p:cNvGrpSpPr/>
          <p:nvPr/>
        </p:nvGrpSpPr>
        <p:grpSpPr>
          <a:xfrm>
            <a:off x="7481031" y="4635744"/>
            <a:ext cx="715674" cy="250896"/>
            <a:chOff x="7620677" y="5030717"/>
            <a:chExt cx="862158" cy="357137"/>
          </a:xfrm>
        </p:grpSpPr>
        <p:sp>
          <p:nvSpPr>
            <p:cNvPr id="31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8" name="Text Box 154"/>
            <p:cNvSpPr txBox="1">
              <a:spLocks noChangeArrowheads="1"/>
            </p:cNvSpPr>
            <p:nvPr/>
          </p:nvSpPr>
          <p:spPr bwMode="auto">
            <a:xfrm>
              <a:off x="7620677" y="5048324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+Y1008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sp>
        <p:nvSpPr>
          <p:cNvPr id="322" name="AutoShape 156"/>
          <p:cNvSpPr>
            <a:spLocks noChangeArrowheads="1"/>
          </p:cNvSpPr>
          <p:nvPr/>
        </p:nvSpPr>
        <p:spPr bwMode="auto">
          <a:xfrm>
            <a:off x="7586639" y="3786675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323" name="Text Box 157"/>
          <p:cNvSpPr txBox="1">
            <a:spLocks noChangeArrowheads="1"/>
          </p:cNvSpPr>
          <p:nvPr/>
        </p:nvSpPr>
        <p:spPr bwMode="auto">
          <a:xfrm>
            <a:off x="7481031" y="3801438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-Y89</a:t>
            </a:r>
            <a:endParaRPr lang="en-US" sz="950" dirty="0">
              <a:solidFill>
                <a:srgbClr val="FFFFFF"/>
              </a:solidFill>
            </a:endParaRPr>
          </a:p>
        </p:txBody>
      </p:sp>
      <p:sp>
        <p:nvSpPr>
          <p:cNvPr id="324" name="AutoShape 156"/>
          <p:cNvSpPr>
            <a:spLocks noChangeArrowheads="1"/>
          </p:cNvSpPr>
          <p:nvPr/>
        </p:nvSpPr>
        <p:spPr bwMode="auto">
          <a:xfrm>
            <a:off x="7586639" y="3615374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325" name="Text Box 157"/>
          <p:cNvSpPr txBox="1">
            <a:spLocks noChangeArrowheads="1"/>
          </p:cNvSpPr>
          <p:nvPr/>
        </p:nvSpPr>
        <p:spPr bwMode="auto">
          <a:xfrm>
            <a:off x="7481031" y="3621670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-Y88</a:t>
            </a:r>
            <a:endParaRPr lang="en-US" sz="950" dirty="0">
              <a:solidFill>
                <a:srgbClr val="FFFFFF"/>
              </a:solidFill>
            </a:endParaRPr>
          </a:p>
        </p:txBody>
      </p:sp>
      <p:grpSp>
        <p:nvGrpSpPr>
          <p:cNvPr id="326" name="Group 325"/>
          <p:cNvGrpSpPr/>
          <p:nvPr/>
        </p:nvGrpSpPr>
        <p:grpSpPr>
          <a:xfrm>
            <a:off x="7331012" y="3052587"/>
            <a:ext cx="1015712" cy="461921"/>
            <a:chOff x="556149" y="338886"/>
            <a:chExt cx="1154094" cy="544552"/>
          </a:xfrm>
        </p:grpSpPr>
        <p:sp>
          <p:nvSpPr>
            <p:cNvPr id="327" name="Rounded Rectangle 326"/>
            <p:cNvSpPr/>
            <p:nvPr/>
          </p:nvSpPr>
          <p:spPr bwMode="auto">
            <a:xfrm>
              <a:off x="573944" y="338886"/>
              <a:ext cx="1080029" cy="520037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8" name="Rectangle 327"/>
            <p:cNvSpPr/>
            <p:nvPr/>
          </p:nvSpPr>
          <p:spPr>
            <a:xfrm>
              <a:off x="556149" y="338886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Met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P08581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332" name="AutoShape 156"/>
          <p:cNvSpPr>
            <a:spLocks noChangeArrowheads="1"/>
          </p:cNvSpPr>
          <p:nvPr/>
        </p:nvSpPr>
        <p:spPr bwMode="auto">
          <a:xfrm>
            <a:off x="7586639" y="2862398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333" name="Text Box 157"/>
          <p:cNvSpPr txBox="1">
            <a:spLocks noChangeArrowheads="1"/>
          </p:cNvSpPr>
          <p:nvPr/>
        </p:nvSpPr>
        <p:spPr bwMode="auto">
          <a:xfrm>
            <a:off x="7481031" y="2840018"/>
            <a:ext cx="715674" cy="246221"/>
          </a:xfrm>
          <a:prstGeom prst="rect">
            <a:avLst/>
          </a:prstGeom>
          <a:noFill/>
          <a:ln w="28575" cmpd="sng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-Y1356</a:t>
            </a:r>
            <a:endParaRPr lang="en-US" sz="950" dirty="0">
              <a:solidFill>
                <a:srgbClr val="FFFFFF"/>
              </a:solidFill>
            </a:endParaRPr>
          </a:p>
        </p:txBody>
      </p:sp>
      <p:grpSp>
        <p:nvGrpSpPr>
          <p:cNvPr id="336" name="Group 335"/>
          <p:cNvGrpSpPr/>
          <p:nvPr/>
        </p:nvGrpSpPr>
        <p:grpSpPr>
          <a:xfrm>
            <a:off x="7481031" y="1942402"/>
            <a:ext cx="715674" cy="250896"/>
            <a:chOff x="7620677" y="5030717"/>
            <a:chExt cx="862158" cy="357137"/>
          </a:xfrm>
        </p:grpSpPr>
        <p:sp>
          <p:nvSpPr>
            <p:cNvPr id="33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8" name="Text Box 154"/>
            <p:cNvSpPr txBox="1">
              <a:spLocks noChangeArrowheads="1"/>
            </p:cNvSpPr>
            <p:nvPr/>
          </p:nvSpPr>
          <p:spPr bwMode="auto">
            <a:xfrm>
              <a:off x="7620677" y="5048324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+Y1357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6272043" y="1280164"/>
            <a:ext cx="1106841" cy="485678"/>
            <a:chOff x="9183835" y="4971207"/>
            <a:chExt cx="1257639" cy="572559"/>
          </a:xfrm>
        </p:grpSpPr>
        <p:sp>
          <p:nvSpPr>
            <p:cNvPr id="349" name="Snip Same Side Corner Rectangle 348"/>
            <p:cNvSpPr/>
            <p:nvPr/>
          </p:nvSpPr>
          <p:spPr bwMode="auto">
            <a:xfrm>
              <a:off x="9243169" y="4971207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0" name="TextBox 349"/>
            <p:cNvSpPr txBox="1"/>
            <p:nvPr/>
          </p:nvSpPr>
          <p:spPr>
            <a:xfrm>
              <a:off x="9183835" y="4999213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Rad52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P43351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51" name="Group 350"/>
          <p:cNvGrpSpPr/>
          <p:nvPr/>
        </p:nvGrpSpPr>
        <p:grpSpPr>
          <a:xfrm>
            <a:off x="6443109" y="1064143"/>
            <a:ext cx="715674" cy="250896"/>
            <a:chOff x="7620677" y="5030717"/>
            <a:chExt cx="862158" cy="357137"/>
          </a:xfrm>
        </p:grpSpPr>
        <p:sp>
          <p:nvSpPr>
            <p:cNvPr id="35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53" name="Text Box 154"/>
            <p:cNvSpPr txBox="1">
              <a:spLocks noChangeArrowheads="1"/>
            </p:cNvSpPr>
            <p:nvPr/>
          </p:nvSpPr>
          <p:spPr bwMode="auto">
            <a:xfrm>
              <a:off x="7620677" y="5048324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+Y104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4" name="Group 353"/>
          <p:cNvGrpSpPr/>
          <p:nvPr/>
        </p:nvGrpSpPr>
        <p:grpSpPr>
          <a:xfrm>
            <a:off x="5226378" y="1281818"/>
            <a:ext cx="1015712" cy="461921"/>
            <a:chOff x="556149" y="338886"/>
            <a:chExt cx="1154094" cy="544552"/>
          </a:xfrm>
        </p:grpSpPr>
        <p:sp>
          <p:nvSpPr>
            <p:cNvPr id="355" name="Rounded Rectangle 354"/>
            <p:cNvSpPr/>
            <p:nvPr/>
          </p:nvSpPr>
          <p:spPr bwMode="auto">
            <a:xfrm>
              <a:off x="573944" y="338886"/>
              <a:ext cx="1080029" cy="520037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6" name="Rectangle 355"/>
            <p:cNvSpPr/>
            <p:nvPr/>
          </p:nvSpPr>
          <p:spPr>
            <a:xfrm>
              <a:off x="556149" y="338886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ZAP70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P43403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57" name="Group 356"/>
          <p:cNvGrpSpPr/>
          <p:nvPr/>
        </p:nvGrpSpPr>
        <p:grpSpPr>
          <a:xfrm>
            <a:off x="5370535" y="1052957"/>
            <a:ext cx="715674" cy="250896"/>
            <a:chOff x="7620677" y="5030717"/>
            <a:chExt cx="862158" cy="357137"/>
          </a:xfrm>
        </p:grpSpPr>
        <p:sp>
          <p:nvSpPr>
            <p:cNvPr id="35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59" name="Text Box 154"/>
            <p:cNvSpPr txBox="1">
              <a:spLocks noChangeArrowheads="1"/>
            </p:cNvSpPr>
            <p:nvPr/>
          </p:nvSpPr>
          <p:spPr bwMode="auto">
            <a:xfrm>
              <a:off x="7620677" y="5048324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+Y319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0" name="Group 359"/>
          <p:cNvGrpSpPr/>
          <p:nvPr/>
        </p:nvGrpSpPr>
        <p:grpSpPr>
          <a:xfrm>
            <a:off x="2790897" y="1267195"/>
            <a:ext cx="1015712" cy="461921"/>
            <a:chOff x="-2105312" y="102058"/>
            <a:chExt cx="1154094" cy="544552"/>
          </a:xfrm>
        </p:grpSpPr>
        <p:sp>
          <p:nvSpPr>
            <p:cNvPr id="361" name="Rounded Rectangle 360"/>
            <p:cNvSpPr/>
            <p:nvPr/>
          </p:nvSpPr>
          <p:spPr bwMode="auto">
            <a:xfrm>
              <a:off x="-2092780" y="116654"/>
              <a:ext cx="1080029" cy="520037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2" name="Rectangle 361"/>
            <p:cNvSpPr/>
            <p:nvPr/>
          </p:nvSpPr>
          <p:spPr>
            <a:xfrm>
              <a:off x="-2105312" y="102058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Hck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P08631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67" name="Group 366"/>
          <p:cNvGrpSpPr/>
          <p:nvPr/>
        </p:nvGrpSpPr>
        <p:grpSpPr>
          <a:xfrm>
            <a:off x="1737765" y="1285662"/>
            <a:ext cx="1015712" cy="461921"/>
            <a:chOff x="550901" y="1139280"/>
            <a:chExt cx="1154094" cy="544552"/>
          </a:xfrm>
        </p:grpSpPr>
        <p:sp>
          <p:nvSpPr>
            <p:cNvPr id="368" name="Rounded Rectangle 36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9" name="Rectangle 3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PAK2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Q13177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70" name="Group 369"/>
          <p:cNvGrpSpPr/>
          <p:nvPr/>
        </p:nvGrpSpPr>
        <p:grpSpPr>
          <a:xfrm>
            <a:off x="2781444" y="1836683"/>
            <a:ext cx="1015712" cy="461921"/>
            <a:chOff x="550901" y="1139280"/>
            <a:chExt cx="1154094" cy="544552"/>
          </a:xfrm>
        </p:grpSpPr>
        <p:sp>
          <p:nvSpPr>
            <p:cNvPr id="371" name="Rounded Rectangle 37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2" name="Rectangle 371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ATM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Q13315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73" name="Group 372"/>
          <p:cNvGrpSpPr/>
          <p:nvPr/>
        </p:nvGrpSpPr>
        <p:grpSpPr>
          <a:xfrm>
            <a:off x="707823" y="1583619"/>
            <a:ext cx="1015712" cy="461921"/>
            <a:chOff x="550901" y="1139280"/>
            <a:chExt cx="1154094" cy="544552"/>
          </a:xfrm>
        </p:grpSpPr>
        <p:sp>
          <p:nvSpPr>
            <p:cNvPr id="374" name="Rounded Rectangle 37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5" name="Rectangle 374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CLK1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P49759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76" name="Group 375"/>
          <p:cNvGrpSpPr/>
          <p:nvPr/>
        </p:nvGrpSpPr>
        <p:grpSpPr>
          <a:xfrm>
            <a:off x="707823" y="2097054"/>
            <a:ext cx="1015712" cy="461921"/>
            <a:chOff x="550901" y="1139280"/>
            <a:chExt cx="1154094" cy="544552"/>
          </a:xfrm>
        </p:grpSpPr>
        <p:sp>
          <p:nvSpPr>
            <p:cNvPr id="377" name="Rounded Rectangle 37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8" name="Rectangle 377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CLK4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Q9HAZ1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79" name="Group 378"/>
          <p:cNvGrpSpPr/>
          <p:nvPr/>
        </p:nvGrpSpPr>
        <p:grpSpPr>
          <a:xfrm>
            <a:off x="704791" y="2616343"/>
            <a:ext cx="1015712" cy="461921"/>
            <a:chOff x="550901" y="1139280"/>
            <a:chExt cx="1154094" cy="544552"/>
          </a:xfrm>
        </p:grpSpPr>
        <p:sp>
          <p:nvSpPr>
            <p:cNvPr id="380" name="Rounded Rectangle 37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MAP3K8/Cot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P41279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85" name="Group 384"/>
          <p:cNvGrpSpPr/>
          <p:nvPr/>
        </p:nvGrpSpPr>
        <p:grpSpPr>
          <a:xfrm>
            <a:off x="720312" y="3138069"/>
            <a:ext cx="1015712" cy="461921"/>
            <a:chOff x="550901" y="1139280"/>
            <a:chExt cx="1154094" cy="544552"/>
          </a:xfrm>
        </p:grpSpPr>
        <p:sp>
          <p:nvSpPr>
            <p:cNvPr id="386" name="Rounded Rectangle 38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7" name="Rectangle 386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MST1/STK4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Q13043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88" name="Group 387"/>
          <p:cNvGrpSpPr/>
          <p:nvPr/>
        </p:nvGrpSpPr>
        <p:grpSpPr>
          <a:xfrm>
            <a:off x="714877" y="3664635"/>
            <a:ext cx="1015712" cy="461921"/>
            <a:chOff x="550901" y="1139280"/>
            <a:chExt cx="1154094" cy="544552"/>
          </a:xfrm>
        </p:grpSpPr>
        <p:sp>
          <p:nvSpPr>
            <p:cNvPr id="389" name="Rounded Rectangle 38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0" name="Rectangle 389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MST2/STK3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Q13188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91" name="Group 390"/>
          <p:cNvGrpSpPr/>
          <p:nvPr/>
        </p:nvGrpSpPr>
        <p:grpSpPr>
          <a:xfrm>
            <a:off x="714877" y="4186537"/>
            <a:ext cx="1015712" cy="461921"/>
            <a:chOff x="550901" y="1139280"/>
            <a:chExt cx="1154094" cy="544552"/>
          </a:xfrm>
        </p:grpSpPr>
        <p:sp>
          <p:nvSpPr>
            <p:cNvPr id="392" name="Rounded Rectangle 39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3" name="Rectangle 392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TTK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P33981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05" name="Elbow Connector 404"/>
          <p:cNvCxnSpPr>
            <a:stCxn id="372" idx="3"/>
          </p:cNvCxnSpPr>
          <p:nvPr/>
        </p:nvCxnSpPr>
        <p:spPr bwMode="auto">
          <a:xfrm>
            <a:off x="3797156" y="2067644"/>
            <a:ext cx="516808" cy="381946"/>
          </a:xfrm>
          <a:prstGeom prst="bentConnector3">
            <a:avLst>
              <a:gd name="adj1" fmla="val 33617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9" name="Elbow Connector 408"/>
          <p:cNvCxnSpPr/>
          <p:nvPr/>
        </p:nvCxnSpPr>
        <p:spPr bwMode="auto">
          <a:xfrm>
            <a:off x="2238373" y="1836683"/>
            <a:ext cx="2078597" cy="956559"/>
          </a:xfrm>
          <a:prstGeom prst="bentConnector3">
            <a:avLst>
              <a:gd name="adj1" fmla="val 18229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6" name="Straight Connector 425"/>
          <p:cNvCxnSpPr/>
          <p:nvPr/>
        </p:nvCxnSpPr>
        <p:spPr bwMode="auto">
          <a:xfrm flipH="1">
            <a:off x="2257474" y="1722283"/>
            <a:ext cx="1" cy="1203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7" name="Elbow Connector 426"/>
          <p:cNvCxnSpPr/>
          <p:nvPr/>
        </p:nvCxnSpPr>
        <p:spPr bwMode="auto">
          <a:xfrm>
            <a:off x="1690944" y="1799677"/>
            <a:ext cx="2654163" cy="1192829"/>
          </a:xfrm>
          <a:prstGeom prst="bentConnector3">
            <a:avLst>
              <a:gd name="adj1" fmla="val 6298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5" name="Straight Connector 444"/>
          <p:cNvCxnSpPr/>
          <p:nvPr/>
        </p:nvCxnSpPr>
        <p:spPr bwMode="auto">
          <a:xfrm flipH="1">
            <a:off x="1690944" y="2321579"/>
            <a:ext cx="16982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8" name="Straight Connector 447"/>
          <p:cNvCxnSpPr/>
          <p:nvPr/>
        </p:nvCxnSpPr>
        <p:spPr bwMode="auto">
          <a:xfrm flipH="1">
            <a:off x="1682471" y="2829593"/>
            <a:ext cx="16982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9" name="Straight Connector 448"/>
          <p:cNvCxnSpPr/>
          <p:nvPr/>
        </p:nvCxnSpPr>
        <p:spPr bwMode="auto">
          <a:xfrm flipH="1">
            <a:off x="1690932" y="3320673"/>
            <a:ext cx="16982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0" name="Straight Connector 449"/>
          <p:cNvCxnSpPr/>
          <p:nvPr/>
        </p:nvCxnSpPr>
        <p:spPr bwMode="auto">
          <a:xfrm flipH="1">
            <a:off x="1699399" y="3896429"/>
            <a:ext cx="16982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2" name="Straight Arrow Connector 451"/>
          <p:cNvCxnSpPr/>
          <p:nvPr/>
        </p:nvCxnSpPr>
        <p:spPr bwMode="auto">
          <a:xfrm>
            <a:off x="2628209" y="2627559"/>
            <a:ext cx="16999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55" name="Group 454"/>
          <p:cNvGrpSpPr/>
          <p:nvPr/>
        </p:nvGrpSpPr>
        <p:grpSpPr>
          <a:xfrm>
            <a:off x="4208351" y="1750556"/>
            <a:ext cx="715674" cy="250896"/>
            <a:chOff x="7620677" y="5030717"/>
            <a:chExt cx="862158" cy="357137"/>
          </a:xfrm>
        </p:grpSpPr>
        <p:sp>
          <p:nvSpPr>
            <p:cNvPr id="45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57" name="Text Box 154"/>
            <p:cNvSpPr txBox="1">
              <a:spLocks noChangeArrowheads="1"/>
            </p:cNvSpPr>
            <p:nvPr/>
          </p:nvSpPr>
          <p:spPr bwMode="auto">
            <a:xfrm>
              <a:off x="7620677" y="5048324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+Y312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538" name="Straight Arrow Connector 537"/>
          <p:cNvCxnSpPr/>
          <p:nvPr/>
        </p:nvCxnSpPr>
        <p:spPr bwMode="auto">
          <a:xfrm>
            <a:off x="5997796" y="1175268"/>
            <a:ext cx="4984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1" name="Elbow Connector 540"/>
          <p:cNvCxnSpPr>
            <a:stCxn id="233" idx="3"/>
          </p:cNvCxnSpPr>
          <p:nvPr/>
        </p:nvCxnSpPr>
        <p:spPr bwMode="auto">
          <a:xfrm flipV="1">
            <a:off x="4924031" y="972199"/>
            <a:ext cx="1318059" cy="1096270"/>
          </a:xfrm>
          <a:prstGeom prst="bentConnector3">
            <a:avLst>
              <a:gd name="adj1" fmla="val 100104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9" name="Straight Arrow Connector 608"/>
          <p:cNvCxnSpPr/>
          <p:nvPr/>
        </p:nvCxnSpPr>
        <p:spPr bwMode="auto">
          <a:xfrm>
            <a:off x="6903515" y="3735406"/>
            <a:ext cx="69214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0" name="Straight Arrow Connector 619"/>
          <p:cNvCxnSpPr/>
          <p:nvPr/>
        </p:nvCxnSpPr>
        <p:spPr bwMode="auto">
          <a:xfrm>
            <a:off x="4861669" y="4741257"/>
            <a:ext cx="56692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4" name="Straight Connector 623"/>
          <p:cNvCxnSpPr/>
          <p:nvPr/>
        </p:nvCxnSpPr>
        <p:spPr bwMode="auto">
          <a:xfrm>
            <a:off x="5167413" y="3385500"/>
            <a:ext cx="0" cy="13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3" name="Elbow Connector 642"/>
          <p:cNvCxnSpPr/>
          <p:nvPr/>
        </p:nvCxnSpPr>
        <p:spPr bwMode="auto">
          <a:xfrm rot="10800000" flipV="1">
            <a:off x="2733764" y="4040845"/>
            <a:ext cx="2420126" cy="676345"/>
          </a:xfrm>
          <a:prstGeom prst="bentConnector3">
            <a:avLst>
              <a:gd name="adj1" fmla="val 84635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7" name="Straight Arrow Connector 646"/>
          <p:cNvCxnSpPr/>
          <p:nvPr/>
        </p:nvCxnSpPr>
        <p:spPr bwMode="auto">
          <a:xfrm flipH="1">
            <a:off x="4861669" y="4550618"/>
            <a:ext cx="322678" cy="39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7" name="Straight Arrow Connector 676"/>
          <p:cNvCxnSpPr/>
          <p:nvPr/>
        </p:nvCxnSpPr>
        <p:spPr bwMode="auto">
          <a:xfrm>
            <a:off x="6250160" y="4588889"/>
            <a:ext cx="260685" cy="84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81" name="Straight Arrow Connector 680"/>
          <p:cNvCxnSpPr/>
          <p:nvPr/>
        </p:nvCxnSpPr>
        <p:spPr bwMode="auto">
          <a:xfrm>
            <a:off x="7158783" y="4734127"/>
            <a:ext cx="41892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83" name="Elbow Connector 682"/>
          <p:cNvCxnSpPr/>
          <p:nvPr/>
        </p:nvCxnSpPr>
        <p:spPr bwMode="auto">
          <a:xfrm>
            <a:off x="6250160" y="4166845"/>
            <a:ext cx="908623" cy="567282"/>
          </a:xfrm>
          <a:prstGeom prst="bentConnector3">
            <a:avLst>
              <a:gd name="adj1" fmla="val 99386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90" name="Elbow Connector 689"/>
          <p:cNvCxnSpPr/>
          <p:nvPr/>
        </p:nvCxnSpPr>
        <p:spPr bwMode="auto">
          <a:xfrm rot="10800000" flipV="1">
            <a:off x="2717805" y="4166845"/>
            <a:ext cx="3571173" cy="388174"/>
          </a:xfrm>
          <a:prstGeom prst="bentConnector3">
            <a:avLst>
              <a:gd name="adj1" fmla="val 9243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98" name="Straight Arrow Connector 697"/>
          <p:cNvCxnSpPr/>
          <p:nvPr/>
        </p:nvCxnSpPr>
        <p:spPr bwMode="auto">
          <a:xfrm flipH="1">
            <a:off x="1716723" y="4748917"/>
            <a:ext cx="326218" cy="977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03" name="Straight Arrow Connector 702"/>
          <p:cNvCxnSpPr/>
          <p:nvPr/>
        </p:nvCxnSpPr>
        <p:spPr bwMode="auto">
          <a:xfrm flipH="1">
            <a:off x="2715069" y="4175312"/>
            <a:ext cx="263482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09" name="Straight Connector 708"/>
          <p:cNvCxnSpPr/>
          <p:nvPr/>
        </p:nvCxnSpPr>
        <p:spPr bwMode="auto">
          <a:xfrm>
            <a:off x="2034474" y="3848387"/>
            <a:ext cx="0" cy="9045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12" name="Elbow Connector 711"/>
          <p:cNvCxnSpPr/>
          <p:nvPr/>
        </p:nvCxnSpPr>
        <p:spPr bwMode="auto">
          <a:xfrm rot="10800000">
            <a:off x="2732004" y="4022181"/>
            <a:ext cx="263483" cy="161599"/>
          </a:xfrm>
          <a:prstGeom prst="bentConnector3">
            <a:avLst>
              <a:gd name="adj1" fmla="val 5014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19" name="Elbow Connector 718"/>
          <p:cNvCxnSpPr/>
          <p:nvPr/>
        </p:nvCxnSpPr>
        <p:spPr bwMode="auto">
          <a:xfrm rot="10800000" flipV="1">
            <a:off x="3835592" y="3214090"/>
            <a:ext cx="1612279" cy="1175334"/>
          </a:xfrm>
          <a:prstGeom prst="bentConnector3">
            <a:avLst>
              <a:gd name="adj1" fmla="val -938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6" name="Elbow Connector 585"/>
          <p:cNvCxnSpPr/>
          <p:nvPr/>
        </p:nvCxnSpPr>
        <p:spPr bwMode="auto">
          <a:xfrm>
            <a:off x="5053934" y="3385501"/>
            <a:ext cx="1847860" cy="667714"/>
          </a:xfrm>
          <a:prstGeom prst="bentConnector3">
            <a:avLst>
              <a:gd name="adj1" fmla="val 6472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34" name="Group 233"/>
          <p:cNvGrpSpPr/>
          <p:nvPr/>
        </p:nvGrpSpPr>
        <p:grpSpPr>
          <a:xfrm>
            <a:off x="4203605" y="989129"/>
            <a:ext cx="715674" cy="238527"/>
            <a:chOff x="7620677" y="5024219"/>
            <a:chExt cx="862158" cy="339530"/>
          </a:xfrm>
        </p:grpSpPr>
        <p:sp>
          <p:nvSpPr>
            <p:cNvPr id="23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6" name="Text Box 154"/>
            <p:cNvSpPr txBox="1">
              <a:spLocks noChangeArrowheads="1"/>
            </p:cNvSpPr>
            <p:nvPr/>
          </p:nvSpPr>
          <p:spPr bwMode="auto">
            <a:xfrm>
              <a:off x="7620677" y="5024219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+Y226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8" name="Elbow Connector 7"/>
          <p:cNvCxnSpPr/>
          <p:nvPr/>
        </p:nvCxnSpPr>
        <p:spPr bwMode="auto">
          <a:xfrm rot="5400000" flipH="1" flipV="1">
            <a:off x="3775655" y="973176"/>
            <a:ext cx="750878" cy="299082"/>
          </a:xfrm>
          <a:prstGeom prst="bentConnector3">
            <a:avLst>
              <a:gd name="adj1" fmla="val 10186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Elbow Connector 10"/>
          <p:cNvCxnSpPr/>
          <p:nvPr/>
        </p:nvCxnSpPr>
        <p:spPr bwMode="auto">
          <a:xfrm rot="10800000" flipV="1">
            <a:off x="4799563" y="972196"/>
            <a:ext cx="1442099" cy="104315"/>
          </a:xfrm>
          <a:prstGeom prst="bentConnector3">
            <a:avLst>
              <a:gd name="adj1" fmla="val 7935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49" name="Group 248"/>
          <p:cNvGrpSpPr/>
          <p:nvPr/>
        </p:nvGrpSpPr>
        <p:grpSpPr>
          <a:xfrm>
            <a:off x="2440209" y="3284463"/>
            <a:ext cx="1106841" cy="476639"/>
            <a:chOff x="9183835" y="4949304"/>
            <a:chExt cx="1257639" cy="561903"/>
          </a:xfrm>
        </p:grpSpPr>
        <p:sp>
          <p:nvSpPr>
            <p:cNvPr id="250" name="Snip Same Side Corner Rectangle 249"/>
            <p:cNvSpPr/>
            <p:nvPr/>
          </p:nvSpPr>
          <p:spPr bwMode="auto">
            <a:xfrm>
              <a:off x="9243169" y="4971207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9183835" y="494930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CRK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P46108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7" name="Group 256"/>
          <p:cNvGrpSpPr/>
          <p:nvPr/>
        </p:nvGrpSpPr>
        <p:grpSpPr>
          <a:xfrm>
            <a:off x="2611275" y="3087020"/>
            <a:ext cx="715674" cy="250896"/>
            <a:chOff x="7620677" y="5030717"/>
            <a:chExt cx="862158" cy="357137"/>
          </a:xfrm>
        </p:grpSpPr>
        <p:sp>
          <p:nvSpPr>
            <p:cNvPr id="25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9" name="Text Box 154"/>
            <p:cNvSpPr txBox="1">
              <a:spLocks noChangeArrowheads="1"/>
            </p:cNvSpPr>
            <p:nvPr/>
          </p:nvSpPr>
          <p:spPr bwMode="auto">
            <a:xfrm>
              <a:off x="7620677" y="5048324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+Y221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4" name="Elbow Connector 13"/>
          <p:cNvCxnSpPr/>
          <p:nvPr/>
        </p:nvCxnSpPr>
        <p:spPr bwMode="auto">
          <a:xfrm rot="16200000" flipV="1">
            <a:off x="2947879" y="3483006"/>
            <a:ext cx="935823" cy="397992"/>
          </a:xfrm>
          <a:prstGeom prst="bentConnector3">
            <a:avLst>
              <a:gd name="adj1" fmla="val 10066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60" name="Group 259"/>
          <p:cNvGrpSpPr/>
          <p:nvPr/>
        </p:nvGrpSpPr>
        <p:grpSpPr>
          <a:xfrm>
            <a:off x="5650612" y="2366287"/>
            <a:ext cx="1106841" cy="476639"/>
            <a:chOff x="9183835" y="4949304"/>
            <a:chExt cx="1257639" cy="561903"/>
          </a:xfrm>
        </p:grpSpPr>
        <p:sp>
          <p:nvSpPr>
            <p:cNvPr id="261" name="Snip Same Side Corner Rectangle 260"/>
            <p:cNvSpPr/>
            <p:nvPr/>
          </p:nvSpPr>
          <p:spPr bwMode="auto">
            <a:xfrm>
              <a:off x="9243169" y="4971207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2" name="TextBox 261"/>
            <p:cNvSpPr txBox="1"/>
            <p:nvPr/>
          </p:nvSpPr>
          <p:spPr>
            <a:xfrm>
              <a:off x="9183835" y="494930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CRKL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P46109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6" name="Group 265"/>
          <p:cNvGrpSpPr/>
          <p:nvPr/>
        </p:nvGrpSpPr>
        <p:grpSpPr>
          <a:xfrm>
            <a:off x="5654770" y="3467341"/>
            <a:ext cx="1106841" cy="476639"/>
            <a:chOff x="9183835" y="4949304"/>
            <a:chExt cx="1257639" cy="561903"/>
          </a:xfrm>
        </p:grpSpPr>
        <p:sp>
          <p:nvSpPr>
            <p:cNvPr id="269" name="Snip Same Side Corner Rectangle 268"/>
            <p:cNvSpPr/>
            <p:nvPr/>
          </p:nvSpPr>
          <p:spPr bwMode="auto">
            <a:xfrm>
              <a:off x="9243169" y="4971207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4" name="TextBox 273"/>
            <p:cNvSpPr txBox="1"/>
            <p:nvPr/>
          </p:nvSpPr>
          <p:spPr>
            <a:xfrm>
              <a:off x="9183835" y="494930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Dok1 p62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Q99704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1" name="Group 280"/>
          <p:cNvGrpSpPr/>
          <p:nvPr/>
        </p:nvGrpSpPr>
        <p:grpSpPr>
          <a:xfrm>
            <a:off x="5825391" y="2909723"/>
            <a:ext cx="715674" cy="238527"/>
            <a:chOff x="7620677" y="5024219"/>
            <a:chExt cx="862158" cy="339530"/>
          </a:xfrm>
        </p:grpSpPr>
        <p:sp>
          <p:nvSpPr>
            <p:cNvPr id="28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1" name="Text Box 154"/>
            <p:cNvSpPr txBox="1">
              <a:spLocks noChangeArrowheads="1"/>
            </p:cNvSpPr>
            <p:nvPr/>
          </p:nvSpPr>
          <p:spPr bwMode="auto">
            <a:xfrm>
              <a:off x="7620677" y="5024219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+Y296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9" name="Straight Arrow Connector 28"/>
          <p:cNvCxnSpPr/>
          <p:nvPr/>
        </p:nvCxnSpPr>
        <p:spPr bwMode="auto">
          <a:xfrm>
            <a:off x="6895048" y="2958644"/>
            <a:ext cx="7151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92" name="AutoShape 156"/>
          <p:cNvSpPr>
            <a:spLocks noChangeArrowheads="1"/>
          </p:cNvSpPr>
          <p:nvPr/>
        </p:nvSpPr>
        <p:spPr bwMode="auto">
          <a:xfrm>
            <a:off x="5927265" y="2179989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293" name="Text Box 157"/>
          <p:cNvSpPr txBox="1">
            <a:spLocks noChangeArrowheads="1"/>
          </p:cNvSpPr>
          <p:nvPr/>
        </p:nvSpPr>
        <p:spPr bwMode="auto">
          <a:xfrm>
            <a:off x="5820572" y="2157609"/>
            <a:ext cx="715674" cy="246221"/>
          </a:xfrm>
          <a:prstGeom prst="rect">
            <a:avLst/>
          </a:prstGeom>
          <a:noFill/>
          <a:ln w="28575" cmpd="sng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-Y207</a:t>
            </a:r>
            <a:endParaRPr lang="en-US" sz="950" dirty="0">
              <a:solidFill>
                <a:srgbClr val="FFFFFF"/>
              </a:solidFill>
            </a:endParaRPr>
          </a:p>
        </p:txBody>
      </p:sp>
      <p:cxnSp>
        <p:nvCxnSpPr>
          <p:cNvPr id="294" name="Straight Arrow Connector 293"/>
          <p:cNvCxnSpPr/>
          <p:nvPr/>
        </p:nvCxnSpPr>
        <p:spPr bwMode="auto">
          <a:xfrm flipH="1">
            <a:off x="6427298" y="2283934"/>
            <a:ext cx="47449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8" name="Straight Arrow Connector 297"/>
          <p:cNvCxnSpPr/>
          <p:nvPr/>
        </p:nvCxnSpPr>
        <p:spPr bwMode="auto">
          <a:xfrm>
            <a:off x="6903509" y="3904740"/>
            <a:ext cx="69214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6903509" y="2283934"/>
            <a:ext cx="0" cy="17802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9" name="Straight Arrow Connector 318"/>
          <p:cNvCxnSpPr/>
          <p:nvPr/>
        </p:nvCxnSpPr>
        <p:spPr bwMode="auto">
          <a:xfrm>
            <a:off x="6250154" y="4741289"/>
            <a:ext cx="260685" cy="846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" name="Elbow Connector 62"/>
          <p:cNvCxnSpPr/>
          <p:nvPr/>
        </p:nvCxnSpPr>
        <p:spPr bwMode="auto">
          <a:xfrm rot="16200000" flipH="1">
            <a:off x="5030312" y="3529913"/>
            <a:ext cx="1465295" cy="974393"/>
          </a:xfrm>
          <a:prstGeom prst="bentConnector3">
            <a:avLst>
              <a:gd name="adj1" fmla="val 59823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29" name="AutoShape 159"/>
          <p:cNvSpPr>
            <a:spLocks noChangeArrowheads="1"/>
          </p:cNvSpPr>
          <p:nvPr/>
        </p:nvSpPr>
        <p:spPr bwMode="auto">
          <a:xfrm>
            <a:off x="5930999" y="3275475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7298BD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330" name="Text Box 160"/>
          <p:cNvSpPr txBox="1">
            <a:spLocks noChangeArrowheads="1"/>
          </p:cNvSpPr>
          <p:nvPr/>
        </p:nvSpPr>
        <p:spPr bwMode="auto">
          <a:xfrm>
            <a:off x="5825391" y="3265987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Y362</a:t>
            </a:r>
            <a:endParaRPr lang="en-US" sz="950" dirty="0">
              <a:solidFill>
                <a:srgbClr val="FFFFFF"/>
              </a:solidFill>
            </a:endParaRPr>
          </a:p>
        </p:txBody>
      </p:sp>
      <p:sp>
        <p:nvSpPr>
          <p:cNvPr id="331" name="AutoShape 159"/>
          <p:cNvSpPr>
            <a:spLocks noChangeArrowheads="1"/>
          </p:cNvSpPr>
          <p:nvPr/>
        </p:nvSpPr>
        <p:spPr bwMode="auto">
          <a:xfrm>
            <a:off x="5930999" y="3097662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7298BD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334" name="Text Box 160"/>
          <p:cNvSpPr txBox="1">
            <a:spLocks noChangeArrowheads="1"/>
          </p:cNvSpPr>
          <p:nvPr/>
        </p:nvSpPr>
        <p:spPr bwMode="auto">
          <a:xfrm>
            <a:off x="5825391" y="3088174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Y315</a:t>
            </a:r>
            <a:endParaRPr lang="en-US" sz="950" dirty="0">
              <a:solidFill>
                <a:srgbClr val="FFFFFF"/>
              </a:solidFill>
            </a:endParaRPr>
          </a:p>
        </p:txBody>
      </p:sp>
      <p:cxnSp>
        <p:nvCxnSpPr>
          <p:cNvPr id="335" name="Straight Arrow Connector 334"/>
          <p:cNvCxnSpPr/>
          <p:nvPr/>
        </p:nvCxnSpPr>
        <p:spPr bwMode="auto">
          <a:xfrm>
            <a:off x="5275763" y="3026380"/>
            <a:ext cx="6342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5" name="Straight Arrow Connector 344"/>
          <p:cNvCxnSpPr/>
          <p:nvPr/>
        </p:nvCxnSpPr>
        <p:spPr bwMode="auto">
          <a:xfrm>
            <a:off x="5034287" y="3193745"/>
            <a:ext cx="89671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6" name="Straight Arrow Connector 345"/>
          <p:cNvCxnSpPr/>
          <p:nvPr/>
        </p:nvCxnSpPr>
        <p:spPr bwMode="auto">
          <a:xfrm>
            <a:off x="5447870" y="3377849"/>
            <a:ext cx="47065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47" name="AutoShape 156"/>
          <p:cNvSpPr>
            <a:spLocks noChangeArrowheads="1"/>
          </p:cNvSpPr>
          <p:nvPr/>
        </p:nvSpPr>
        <p:spPr bwMode="auto">
          <a:xfrm>
            <a:off x="7586633" y="2701519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FF0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363" name="Text Box 157"/>
          <p:cNvSpPr txBox="1">
            <a:spLocks noChangeArrowheads="1"/>
          </p:cNvSpPr>
          <p:nvPr/>
        </p:nvSpPr>
        <p:spPr bwMode="auto">
          <a:xfrm>
            <a:off x="7481025" y="2679139"/>
            <a:ext cx="715674" cy="246221"/>
          </a:xfrm>
          <a:prstGeom prst="rect">
            <a:avLst/>
          </a:prstGeom>
          <a:noFill/>
          <a:ln w="28575" cmpd="sng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-Y1349</a:t>
            </a:r>
            <a:endParaRPr lang="en-US" sz="950" dirty="0">
              <a:solidFill>
                <a:srgbClr val="FFFFFF"/>
              </a:solidFill>
            </a:endParaRPr>
          </a:p>
        </p:txBody>
      </p:sp>
      <p:cxnSp>
        <p:nvCxnSpPr>
          <p:cNvPr id="364" name="Straight Arrow Connector 363"/>
          <p:cNvCxnSpPr/>
          <p:nvPr/>
        </p:nvCxnSpPr>
        <p:spPr bwMode="auto">
          <a:xfrm>
            <a:off x="6895042" y="2797765"/>
            <a:ext cx="7151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65" name="Group 364"/>
          <p:cNvGrpSpPr/>
          <p:nvPr/>
        </p:nvGrpSpPr>
        <p:grpSpPr>
          <a:xfrm>
            <a:off x="3042693" y="4844589"/>
            <a:ext cx="1015712" cy="461921"/>
            <a:chOff x="550901" y="1139280"/>
            <a:chExt cx="1154094" cy="544552"/>
          </a:xfrm>
        </p:grpSpPr>
        <p:sp>
          <p:nvSpPr>
            <p:cNvPr id="366" name="Rounded Rectangle 3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2" name="Rectangle 381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PKD1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Q15139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75" name="Straight Connector 174"/>
          <p:cNvCxnSpPr/>
          <p:nvPr/>
        </p:nvCxnSpPr>
        <p:spPr bwMode="auto">
          <a:xfrm>
            <a:off x="2026007" y="3848387"/>
            <a:ext cx="15887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95" name="Group 394"/>
          <p:cNvGrpSpPr/>
          <p:nvPr/>
        </p:nvGrpSpPr>
        <p:grpSpPr>
          <a:xfrm>
            <a:off x="3192736" y="4438789"/>
            <a:ext cx="715674" cy="250896"/>
            <a:chOff x="7620677" y="5030717"/>
            <a:chExt cx="862158" cy="357137"/>
          </a:xfrm>
        </p:grpSpPr>
        <p:sp>
          <p:nvSpPr>
            <p:cNvPr id="39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97" name="Text Box 154"/>
            <p:cNvSpPr txBox="1">
              <a:spLocks noChangeArrowheads="1"/>
            </p:cNvSpPr>
            <p:nvPr/>
          </p:nvSpPr>
          <p:spPr bwMode="auto">
            <a:xfrm>
              <a:off x="7620677" y="5048324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+Y463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sp>
        <p:nvSpPr>
          <p:cNvPr id="402" name="AutoShape 159"/>
          <p:cNvSpPr>
            <a:spLocks noChangeArrowheads="1"/>
          </p:cNvSpPr>
          <p:nvPr/>
        </p:nvSpPr>
        <p:spPr bwMode="auto">
          <a:xfrm>
            <a:off x="3292586" y="4628930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7298BD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403" name="Text Box 160"/>
          <p:cNvSpPr txBox="1">
            <a:spLocks noChangeArrowheads="1"/>
          </p:cNvSpPr>
          <p:nvPr/>
        </p:nvSpPr>
        <p:spPr bwMode="auto">
          <a:xfrm>
            <a:off x="3186978" y="4636376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Y502</a:t>
            </a:r>
            <a:endParaRPr lang="en-US" sz="950" dirty="0">
              <a:solidFill>
                <a:srgbClr val="FFFFFF"/>
              </a:solidFill>
            </a:endParaRPr>
          </a:p>
        </p:txBody>
      </p:sp>
      <p:sp>
        <p:nvSpPr>
          <p:cNvPr id="404" name="AutoShape 159"/>
          <p:cNvSpPr>
            <a:spLocks noChangeArrowheads="1"/>
          </p:cNvSpPr>
          <p:nvPr/>
        </p:nvSpPr>
        <p:spPr bwMode="auto">
          <a:xfrm>
            <a:off x="3310191" y="4258867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7298BD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406" name="Text Box 160"/>
          <p:cNvSpPr txBox="1">
            <a:spLocks noChangeArrowheads="1"/>
          </p:cNvSpPr>
          <p:nvPr/>
        </p:nvSpPr>
        <p:spPr bwMode="auto">
          <a:xfrm>
            <a:off x="3204583" y="4266313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Y432</a:t>
            </a:r>
            <a:endParaRPr lang="en-US" sz="950" dirty="0">
              <a:solidFill>
                <a:srgbClr val="FFFFFF"/>
              </a:solidFill>
            </a:endParaRPr>
          </a:p>
        </p:txBody>
      </p:sp>
      <p:cxnSp>
        <p:nvCxnSpPr>
          <p:cNvPr id="407" name="Straight Arrow Connector 406"/>
          <p:cNvCxnSpPr/>
          <p:nvPr/>
        </p:nvCxnSpPr>
        <p:spPr bwMode="auto">
          <a:xfrm>
            <a:off x="2993630" y="4555020"/>
            <a:ext cx="26887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1" name="Elbow Connector 180"/>
          <p:cNvCxnSpPr/>
          <p:nvPr/>
        </p:nvCxnSpPr>
        <p:spPr bwMode="auto">
          <a:xfrm rot="10800000" flipV="1">
            <a:off x="2731180" y="4245286"/>
            <a:ext cx="1389187" cy="130556"/>
          </a:xfrm>
          <a:prstGeom prst="bentConnector3">
            <a:avLst>
              <a:gd name="adj1" fmla="val 64627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8" name="Straight Connector 187"/>
          <p:cNvCxnSpPr/>
          <p:nvPr/>
        </p:nvCxnSpPr>
        <p:spPr bwMode="auto">
          <a:xfrm flipV="1">
            <a:off x="4120367" y="4234585"/>
            <a:ext cx="0" cy="15483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5" name="Straight Arrow Connector 294"/>
          <p:cNvCxnSpPr/>
          <p:nvPr/>
        </p:nvCxnSpPr>
        <p:spPr bwMode="auto">
          <a:xfrm>
            <a:off x="6241661" y="2070941"/>
            <a:ext cx="133604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>
            <a:endCxn id="361" idx="3"/>
          </p:cNvCxnSpPr>
          <p:nvPr/>
        </p:nvCxnSpPr>
        <p:spPr bwMode="auto">
          <a:xfrm flipH="1">
            <a:off x="3752454" y="1498156"/>
            <a:ext cx="249099" cy="19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1409</TotalTime>
  <Words>141</Words>
  <Application>Microsoft Macintosh PowerPoint</Application>
  <PresentationFormat>On-screen Show (4:3)</PresentationFormat>
  <Paragraphs>94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89</cp:revision>
  <dcterms:created xsi:type="dcterms:W3CDTF">2014-02-16T01:31:59Z</dcterms:created>
  <dcterms:modified xsi:type="dcterms:W3CDTF">2016-04-11T22:18:38Z</dcterms:modified>
</cp:coreProperties>
</file>