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17" autoAdjust="0"/>
  </p:normalViewPr>
  <p:slideViewPr>
    <p:cSldViewPr snapToGrid="0" snapToObjects="1">
      <p:cViewPr>
        <p:scale>
          <a:sx n="150" d="100"/>
          <a:sy n="150" d="100"/>
        </p:scale>
        <p:origin x="-1488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45237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Checkpoint Protein-serine Kinase 2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56116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O96017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4313724" y="5088708"/>
            <a:ext cx="1079552" cy="453586"/>
            <a:chOff x="512417" y="1139280"/>
            <a:chExt cx="1226632" cy="534726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587935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12417" y="1139280"/>
              <a:ext cx="1226632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CHK2/CHEK2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O96017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495663" y="4862474"/>
            <a:ext cx="715674" cy="246221"/>
            <a:chOff x="7620676" y="5024219"/>
            <a:chExt cx="862158" cy="350482"/>
          </a:xfrm>
        </p:grpSpPr>
        <p:sp>
          <p:nvSpPr>
            <p:cNvPr id="8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+S516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4495663" y="4688034"/>
            <a:ext cx="715674" cy="246221"/>
            <a:chOff x="7592082" y="6020192"/>
            <a:chExt cx="862158" cy="350482"/>
          </a:xfrm>
        </p:grpSpPr>
        <p:sp>
          <p:nvSpPr>
            <p:cNvPr id="8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1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S456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495663" y="4513606"/>
            <a:ext cx="715674" cy="246221"/>
            <a:chOff x="7592082" y="6020192"/>
            <a:chExt cx="862158" cy="350482"/>
          </a:xfrm>
        </p:grpSpPr>
        <p:sp>
          <p:nvSpPr>
            <p:cNvPr id="9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S435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4495663" y="4339178"/>
            <a:ext cx="715674" cy="246221"/>
            <a:chOff x="7592082" y="6020192"/>
            <a:chExt cx="862158" cy="350482"/>
          </a:xfrm>
        </p:grpSpPr>
        <p:sp>
          <p:nvSpPr>
            <p:cNvPr id="9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7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T432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4495663" y="3990322"/>
            <a:ext cx="715674" cy="246221"/>
            <a:chOff x="7630676" y="5329407"/>
            <a:chExt cx="862158" cy="350482"/>
          </a:xfrm>
        </p:grpSpPr>
        <p:sp>
          <p:nvSpPr>
            <p:cNvPr id="10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1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-T389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495663" y="3815894"/>
            <a:ext cx="715674" cy="246221"/>
            <a:chOff x="7630676" y="5329407"/>
            <a:chExt cx="862158" cy="350482"/>
          </a:xfrm>
        </p:grpSpPr>
        <p:sp>
          <p:nvSpPr>
            <p:cNvPr id="10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4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-T387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4495663" y="3641466"/>
            <a:ext cx="715674" cy="246221"/>
            <a:chOff x="7620676" y="5024219"/>
            <a:chExt cx="862158" cy="350482"/>
          </a:xfrm>
        </p:grpSpPr>
        <p:sp>
          <p:nvSpPr>
            <p:cNvPr id="10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7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+T383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4495663" y="3467038"/>
            <a:ext cx="715674" cy="246221"/>
            <a:chOff x="7620676" y="5024219"/>
            <a:chExt cx="862158" cy="350482"/>
          </a:xfrm>
        </p:grpSpPr>
        <p:sp>
          <p:nvSpPr>
            <p:cNvPr id="10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+S379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4495663" y="3292610"/>
            <a:ext cx="715674" cy="246221"/>
            <a:chOff x="7630676" y="5329407"/>
            <a:chExt cx="862158" cy="350482"/>
          </a:xfrm>
        </p:grpSpPr>
        <p:sp>
          <p:nvSpPr>
            <p:cNvPr id="112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3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-T378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4495663" y="3118182"/>
            <a:ext cx="715674" cy="246221"/>
            <a:chOff x="7630676" y="5329407"/>
            <a:chExt cx="862158" cy="350482"/>
          </a:xfrm>
        </p:grpSpPr>
        <p:sp>
          <p:nvSpPr>
            <p:cNvPr id="11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-S372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4495663" y="2943754"/>
            <a:ext cx="715674" cy="246221"/>
            <a:chOff x="7592082" y="6020192"/>
            <a:chExt cx="862158" cy="350482"/>
          </a:xfrm>
        </p:grpSpPr>
        <p:sp>
          <p:nvSpPr>
            <p:cNvPr id="11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T225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4495663" y="2769326"/>
            <a:ext cx="715674" cy="246221"/>
            <a:chOff x="7630676" y="5329407"/>
            <a:chExt cx="862158" cy="350482"/>
          </a:xfrm>
        </p:grpSpPr>
        <p:sp>
          <p:nvSpPr>
            <p:cNvPr id="124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5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-S210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4495663" y="2594898"/>
            <a:ext cx="715674" cy="246221"/>
            <a:chOff x="7630676" y="5329407"/>
            <a:chExt cx="862158" cy="350482"/>
          </a:xfrm>
        </p:grpSpPr>
        <p:sp>
          <p:nvSpPr>
            <p:cNvPr id="121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2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-T205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4495663" y="2420470"/>
            <a:ext cx="715674" cy="246221"/>
            <a:chOff x="7630676" y="5329407"/>
            <a:chExt cx="862158" cy="350482"/>
          </a:xfrm>
        </p:grpSpPr>
        <p:sp>
          <p:nvSpPr>
            <p:cNvPr id="127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8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-S164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4495663" y="2246042"/>
            <a:ext cx="715674" cy="246221"/>
            <a:chOff x="7592082" y="6020192"/>
            <a:chExt cx="862158" cy="350482"/>
          </a:xfrm>
        </p:grpSpPr>
        <p:sp>
          <p:nvSpPr>
            <p:cNvPr id="13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1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S140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4495663" y="2071614"/>
            <a:ext cx="715674" cy="246221"/>
            <a:chOff x="7592082" y="6020192"/>
            <a:chExt cx="862158" cy="350482"/>
          </a:xfrm>
        </p:grpSpPr>
        <p:sp>
          <p:nvSpPr>
            <p:cNvPr id="13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S120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4495663" y="4164750"/>
            <a:ext cx="715674" cy="246221"/>
            <a:chOff x="7620676" y="5024219"/>
            <a:chExt cx="862158" cy="350482"/>
          </a:xfrm>
        </p:grpSpPr>
        <p:sp>
          <p:nvSpPr>
            <p:cNvPr id="13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7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+Y390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4495663" y="1897186"/>
            <a:ext cx="715674" cy="246221"/>
            <a:chOff x="7620676" y="5024219"/>
            <a:chExt cx="862158" cy="350482"/>
          </a:xfrm>
        </p:grpSpPr>
        <p:sp>
          <p:nvSpPr>
            <p:cNvPr id="14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1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+S73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4495663" y="1722758"/>
            <a:ext cx="715674" cy="246221"/>
            <a:chOff x="7620676" y="5024219"/>
            <a:chExt cx="862158" cy="350482"/>
          </a:xfrm>
        </p:grpSpPr>
        <p:sp>
          <p:nvSpPr>
            <p:cNvPr id="14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+T68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4495663" y="1548330"/>
            <a:ext cx="715674" cy="246221"/>
            <a:chOff x="7592082" y="6020192"/>
            <a:chExt cx="862158" cy="350482"/>
          </a:xfrm>
        </p:grpSpPr>
        <p:sp>
          <p:nvSpPr>
            <p:cNvPr id="14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S62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4495663" y="1373902"/>
            <a:ext cx="715674" cy="246221"/>
            <a:chOff x="7592082" y="6020192"/>
            <a:chExt cx="862158" cy="350482"/>
          </a:xfrm>
        </p:grpSpPr>
        <p:sp>
          <p:nvSpPr>
            <p:cNvPr id="15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1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S50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4495663" y="1199474"/>
            <a:ext cx="715674" cy="246221"/>
            <a:chOff x="7620676" y="5024219"/>
            <a:chExt cx="862158" cy="350482"/>
          </a:xfrm>
        </p:grpSpPr>
        <p:sp>
          <p:nvSpPr>
            <p:cNvPr id="15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4495663" y="1025046"/>
            <a:ext cx="715674" cy="246221"/>
            <a:chOff x="7620676" y="5024219"/>
            <a:chExt cx="862158" cy="350482"/>
          </a:xfrm>
        </p:grpSpPr>
        <p:sp>
          <p:nvSpPr>
            <p:cNvPr id="15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7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4495663" y="850618"/>
            <a:ext cx="715674" cy="246221"/>
            <a:chOff x="7620676" y="5024219"/>
            <a:chExt cx="862158" cy="350482"/>
          </a:xfrm>
        </p:grpSpPr>
        <p:sp>
          <p:nvSpPr>
            <p:cNvPr id="15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+S28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4495663" y="676190"/>
            <a:ext cx="715674" cy="246221"/>
            <a:chOff x="7620676" y="5024219"/>
            <a:chExt cx="862158" cy="350482"/>
          </a:xfrm>
        </p:grpSpPr>
        <p:sp>
          <p:nvSpPr>
            <p:cNvPr id="16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+T26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4495663" y="501762"/>
            <a:ext cx="715674" cy="246221"/>
            <a:chOff x="7620676" y="5024219"/>
            <a:chExt cx="862158" cy="350482"/>
          </a:xfrm>
        </p:grpSpPr>
        <p:sp>
          <p:nvSpPr>
            <p:cNvPr id="16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" name="Straight Connector 2"/>
          <p:cNvCxnSpPr/>
          <p:nvPr/>
        </p:nvCxnSpPr>
        <p:spPr bwMode="auto">
          <a:xfrm>
            <a:off x="5546708" y="604335"/>
            <a:ext cx="12607" cy="469591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" name="Straight Arrow Connector 4"/>
          <p:cNvCxnSpPr/>
          <p:nvPr/>
        </p:nvCxnSpPr>
        <p:spPr bwMode="auto">
          <a:xfrm flipH="1">
            <a:off x="5132701" y="612802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>
            <a:off x="5347649" y="5291785"/>
            <a:ext cx="21166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7" name="Straight Connector 166"/>
          <p:cNvCxnSpPr/>
          <p:nvPr/>
        </p:nvCxnSpPr>
        <p:spPr bwMode="auto">
          <a:xfrm>
            <a:off x="5453575" y="2184776"/>
            <a:ext cx="0" cy="300956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8" name="Straight Arrow Connector 167"/>
          <p:cNvCxnSpPr/>
          <p:nvPr/>
        </p:nvCxnSpPr>
        <p:spPr bwMode="auto">
          <a:xfrm flipH="1">
            <a:off x="5132695" y="1324024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9" name="Straight Arrow Connector 168"/>
          <p:cNvCxnSpPr/>
          <p:nvPr/>
        </p:nvCxnSpPr>
        <p:spPr bwMode="auto">
          <a:xfrm flipH="1">
            <a:off x="5124222" y="1146211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0" name="Straight Arrow Connector 169"/>
          <p:cNvCxnSpPr/>
          <p:nvPr/>
        </p:nvCxnSpPr>
        <p:spPr bwMode="auto">
          <a:xfrm flipH="1">
            <a:off x="5129399" y="1858079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1" name="Straight Arrow Connector 170"/>
          <p:cNvCxnSpPr/>
          <p:nvPr/>
        </p:nvCxnSpPr>
        <p:spPr bwMode="auto">
          <a:xfrm flipH="1">
            <a:off x="5136841" y="3595669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2" name="Straight Arrow Connector 171"/>
          <p:cNvCxnSpPr/>
          <p:nvPr/>
        </p:nvCxnSpPr>
        <p:spPr bwMode="auto">
          <a:xfrm flipH="1">
            <a:off x="5136835" y="3756536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3" name="Straight Arrow Connector 172"/>
          <p:cNvCxnSpPr/>
          <p:nvPr/>
        </p:nvCxnSpPr>
        <p:spPr bwMode="auto">
          <a:xfrm flipH="1">
            <a:off x="5141168" y="5000566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" name="Straight Connector 173"/>
          <p:cNvCxnSpPr/>
          <p:nvPr/>
        </p:nvCxnSpPr>
        <p:spPr bwMode="auto">
          <a:xfrm>
            <a:off x="5347649" y="5197899"/>
            <a:ext cx="12182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5" name="Straight Arrow Connector 174"/>
          <p:cNvCxnSpPr/>
          <p:nvPr/>
        </p:nvCxnSpPr>
        <p:spPr bwMode="auto">
          <a:xfrm flipH="1">
            <a:off x="5129401" y="2202011"/>
            <a:ext cx="34007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6" name="Straight Arrow Connector 175"/>
          <p:cNvCxnSpPr/>
          <p:nvPr/>
        </p:nvCxnSpPr>
        <p:spPr bwMode="auto">
          <a:xfrm flipH="1">
            <a:off x="5112461" y="2362878"/>
            <a:ext cx="34007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7" name="Straight Arrow Connector 176"/>
          <p:cNvCxnSpPr/>
          <p:nvPr/>
        </p:nvCxnSpPr>
        <p:spPr bwMode="auto">
          <a:xfrm flipH="1">
            <a:off x="5111756" y="4641608"/>
            <a:ext cx="34007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8" name="Straight Arrow Connector 177"/>
          <p:cNvCxnSpPr/>
          <p:nvPr/>
        </p:nvCxnSpPr>
        <p:spPr bwMode="auto">
          <a:xfrm flipH="1">
            <a:off x="5105729" y="3067380"/>
            <a:ext cx="34007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9" name="Straight Connector 178"/>
          <p:cNvCxnSpPr/>
          <p:nvPr/>
        </p:nvCxnSpPr>
        <p:spPr bwMode="auto">
          <a:xfrm>
            <a:off x="5654635" y="3957127"/>
            <a:ext cx="0" cy="141946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0" name="Straight Arrow Connector 179"/>
          <p:cNvCxnSpPr/>
          <p:nvPr/>
        </p:nvCxnSpPr>
        <p:spPr bwMode="auto">
          <a:xfrm flipH="1">
            <a:off x="5135471" y="3971399"/>
            <a:ext cx="52233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1" name="Straight Arrow Connector 180"/>
          <p:cNvCxnSpPr/>
          <p:nvPr/>
        </p:nvCxnSpPr>
        <p:spPr bwMode="auto">
          <a:xfrm flipH="1">
            <a:off x="5105729" y="4479738"/>
            <a:ext cx="34007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2" name="Straight Connector 181"/>
          <p:cNvCxnSpPr/>
          <p:nvPr/>
        </p:nvCxnSpPr>
        <p:spPr bwMode="auto">
          <a:xfrm>
            <a:off x="5365611" y="5385176"/>
            <a:ext cx="30912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84" name="Group 183"/>
          <p:cNvGrpSpPr/>
          <p:nvPr/>
        </p:nvGrpSpPr>
        <p:grpSpPr>
          <a:xfrm>
            <a:off x="966605" y="1237944"/>
            <a:ext cx="1015712" cy="461921"/>
            <a:chOff x="550901" y="1139280"/>
            <a:chExt cx="1154094" cy="544552"/>
          </a:xfrm>
        </p:grpSpPr>
        <p:sp>
          <p:nvSpPr>
            <p:cNvPr id="185" name="Rounded Rectangle 18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ATM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Q13315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966605" y="1830475"/>
            <a:ext cx="1015712" cy="461921"/>
            <a:chOff x="550901" y="1139280"/>
            <a:chExt cx="1154094" cy="544552"/>
          </a:xfrm>
        </p:grpSpPr>
        <p:sp>
          <p:nvSpPr>
            <p:cNvPr id="188" name="Rounded Rectangle 187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ATR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Q13535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92" name="Rounded Rectangle 191"/>
          <p:cNvSpPr/>
          <p:nvPr/>
        </p:nvSpPr>
        <p:spPr bwMode="auto">
          <a:xfrm>
            <a:off x="1016794" y="4254969"/>
            <a:ext cx="950528" cy="441127"/>
          </a:xfrm>
          <a:prstGeom prst="roundRect">
            <a:avLst>
              <a:gd name="adj" fmla="val 35897"/>
            </a:avLst>
          </a:prstGeom>
          <a:solidFill>
            <a:srgbClr val="9083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grpSp>
        <p:nvGrpSpPr>
          <p:cNvPr id="194" name="Group 193"/>
          <p:cNvGrpSpPr/>
          <p:nvPr/>
        </p:nvGrpSpPr>
        <p:grpSpPr>
          <a:xfrm>
            <a:off x="982264" y="4784793"/>
            <a:ext cx="1015712" cy="461921"/>
            <a:chOff x="550901" y="1139280"/>
            <a:chExt cx="1154094" cy="544552"/>
          </a:xfrm>
        </p:grpSpPr>
        <p:sp>
          <p:nvSpPr>
            <p:cNvPr id="195" name="Rounded Rectangle 19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Plk3/CNK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Q9H4B4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883045" y="2422688"/>
            <a:ext cx="1199766" cy="453586"/>
            <a:chOff x="434328" y="1139280"/>
            <a:chExt cx="1363225" cy="534726"/>
          </a:xfrm>
        </p:grpSpPr>
        <p:sp>
          <p:nvSpPr>
            <p:cNvPr id="198" name="Rounded Rectangle 197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434328" y="1139280"/>
              <a:ext cx="1363225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DNAPK/PRKDC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P78527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201" name="Rounded Rectangle 200"/>
          <p:cNvSpPr/>
          <p:nvPr/>
        </p:nvSpPr>
        <p:spPr bwMode="auto">
          <a:xfrm>
            <a:off x="1007665" y="2968509"/>
            <a:ext cx="950528" cy="441127"/>
          </a:xfrm>
          <a:prstGeom prst="roundRect">
            <a:avLst>
              <a:gd name="adj" fmla="val 35897"/>
            </a:avLst>
          </a:prstGeom>
          <a:solidFill>
            <a:srgbClr val="9083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02" name="Rectangle 201"/>
          <p:cNvSpPr/>
          <p:nvPr/>
        </p:nvSpPr>
        <p:spPr>
          <a:xfrm>
            <a:off x="983540" y="4268972"/>
            <a:ext cx="1015712" cy="461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100" dirty="0" smtClean="0">
                <a:solidFill>
                  <a:schemeClr val="bg1"/>
                </a:solidFill>
                <a:latin typeface="Arial" charset="0"/>
              </a:rPr>
              <a:t>TTK</a:t>
            </a:r>
            <a:endParaRPr lang="en-US" sz="1100" dirty="0">
              <a:solidFill>
                <a:schemeClr val="bg1"/>
              </a:solidFill>
              <a:latin typeface="Arial" charset="0"/>
            </a:endParaRPr>
          </a:p>
          <a:p>
            <a:pPr algn="ctr">
              <a:lnSpc>
                <a:spcPct val="110000"/>
              </a:lnSpc>
            </a:pPr>
            <a:r>
              <a:rPr lang="en-US" sz="105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</a:rPr>
              <a:t>P33981</a:t>
            </a:r>
            <a:endParaRPr lang="en-US" sz="105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04" name="Rounded Rectangle 203"/>
          <p:cNvSpPr/>
          <p:nvPr/>
        </p:nvSpPr>
        <p:spPr bwMode="auto">
          <a:xfrm>
            <a:off x="1007665" y="3510236"/>
            <a:ext cx="950528" cy="441127"/>
          </a:xfrm>
          <a:prstGeom prst="roundRect">
            <a:avLst>
              <a:gd name="adj" fmla="val 35897"/>
            </a:avLst>
          </a:prstGeom>
          <a:solidFill>
            <a:srgbClr val="9083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984816" y="2955025"/>
            <a:ext cx="1015712" cy="461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100" dirty="0" smtClean="0">
                <a:solidFill>
                  <a:schemeClr val="bg1"/>
                </a:solidFill>
                <a:latin typeface="Arial" charset="0"/>
              </a:rPr>
              <a:t>ZAK/MLTK</a:t>
            </a:r>
            <a:endParaRPr lang="en-US" sz="1100" dirty="0">
              <a:solidFill>
                <a:schemeClr val="bg1"/>
              </a:solidFill>
              <a:latin typeface="Arial" charset="0"/>
            </a:endParaRPr>
          </a:p>
          <a:p>
            <a:pPr algn="ctr">
              <a:lnSpc>
                <a:spcPct val="110000"/>
              </a:lnSpc>
            </a:pPr>
            <a:r>
              <a:rPr lang="en-US" sz="105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</a:rPr>
              <a:t>Q9NYL2</a:t>
            </a:r>
            <a:endParaRPr lang="en-US" sz="105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27" name="Elbow Connector 26"/>
          <p:cNvCxnSpPr/>
          <p:nvPr/>
        </p:nvCxnSpPr>
        <p:spPr bwMode="auto">
          <a:xfrm flipV="1">
            <a:off x="2025929" y="624874"/>
            <a:ext cx="2529003" cy="791132"/>
          </a:xfrm>
          <a:prstGeom prst="bentConnector3">
            <a:avLst>
              <a:gd name="adj1" fmla="val 84148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7" name="Straight Arrow Connector 206"/>
          <p:cNvCxnSpPr/>
          <p:nvPr/>
        </p:nvCxnSpPr>
        <p:spPr bwMode="auto">
          <a:xfrm>
            <a:off x="4149392" y="976859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8" name="Straight Arrow Connector 207"/>
          <p:cNvCxnSpPr/>
          <p:nvPr/>
        </p:nvCxnSpPr>
        <p:spPr bwMode="auto">
          <a:xfrm>
            <a:off x="4149055" y="1146211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9" name="Straight Arrow Connector 208"/>
          <p:cNvCxnSpPr/>
          <p:nvPr/>
        </p:nvCxnSpPr>
        <p:spPr bwMode="auto">
          <a:xfrm>
            <a:off x="4149049" y="1324012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Arrow Connector 48"/>
          <p:cNvCxnSpPr/>
          <p:nvPr/>
        </p:nvCxnSpPr>
        <p:spPr bwMode="auto">
          <a:xfrm>
            <a:off x="2025929" y="1502101"/>
            <a:ext cx="254593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6" name="Elbow Connector 215"/>
          <p:cNvCxnSpPr/>
          <p:nvPr/>
        </p:nvCxnSpPr>
        <p:spPr bwMode="auto">
          <a:xfrm flipV="1">
            <a:off x="2008995" y="1845869"/>
            <a:ext cx="2545937" cy="801662"/>
          </a:xfrm>
          <a:prstGeom prst="bentConnector3">
            <a:avLst>
              <a:gd name="adj1" fmla="val 8763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2" name="Elbow Connector 221"/>
          <p:cNvCxnSpPr/>
          <p:nvPr/>
        </p:nvCxnSpPr>
        <p:spPr bwMode="auto">
          <a:xfrm rot="16200000" flipH="1">
            <a:off x="674767" y="2918931"/>
            <a:ext cx="2900430" cy="215042"/>
          </a:xfrm>
          <a:prstGeom prst="bentConnector3">
            <a:avLst>
              <a:gd name="adj1" fmla="val -209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9" name="Straight Connector 228"/>
          <p:cNvCxnSpPr/>
          <p:nvPr/>
        </p:nvCxnSpPr>
        <p:spPr bwMode="auto">
          <a:xfrm>
            <a:off x="1992044" y="1979155"/>
            <a:ext cx="24314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5" name="Straight Connector 234"/>
          <p:cNvCxnSpPr/>
          <p:nvPr/>
        </p:nvCxnSpPr>
        <p:spPr bwMode="auto">
          <a:xfrm>
            <a:off x="1992061" y="3169052"/>
            <a:ext cx="24314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6" name="Straight Connector 235"/>
          <p:cNvCxnSpPr/>
          <p:nvPr/>
        </p:nvCxnSpPr>
        <p:spPr bwMode="auto">
          <a:xfrm>
            <a:off x="1983594" y="3733395"/>
            <a:ext cx="24314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7" name="Straight Connector 236"/>
          <p:cNvCxnSpPr/>
          <p:nvPr/>
        </p:nvCxnSpPr>
        <p:spPr bwMode="auto">
          <a:xfrm>
            <a:off x="1994161" y="4476667"/>
            <a:ext cx="24314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9" name="Elbow Connector 248"/>
          <p:cNvCxnSpPr/>
          <p:nvPr/>
        </p:nvCxnSpPr>
        <p:spPr bwMode="auto">
          <a:xfrm flipV="1">
            <a:off x="1965383" y="842151"/>
            <a:ext cx="2620525" cy="1287021"/>
          </a:xfrm>
          <a:prstGeom prst="bentConnector3">
            <a:avLst>
              <a:gd name="adj1" fmla="val 79724"/>
            </a:avLst>
          </a:prstGeom>
          <a:solidFill>
            <a:schemeClr val="accent1"/>
          </a:solidFill>
          <a:ln w="28575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5" name="Elbow Connector 254"/>
          <p:cNvCxnSpPr/>
          <p:nvPr/>
        </p:nvCxnSpPr>
        <p:spPr bwMode="auto">
          <a:xfrm rot="5400000" flipH="1" flipV="1">
            <a:off x="1875663" y="1600289"/>
            <a:ext cx="550869" cy="354494"/>
          </a:xfrm>
          <a:prstGeom prst="bentConnector3">
            <a:avLst>
              <a:gd name="adj1" fmla="val -720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9" name="Elbow Connector 258"/>
          <p:cNvCxnSpPr/>
          <p:nvPr/>
        </p:nvCxnSpPr>
        <p:spPr bwMode="auto">
          <a:xfrm rot="5400000" flipH="1" flipV="1">
            <a:off x="1869501" y="2231889"/>
            <a:ext cx="3262812" cy="2141920"/>
          </a:xfrm>
          <a:prstGeom prst="bentConnector3">
            <a:avLst>
              <a:gd name="adj1" fmla="val 99563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7" name="Elbow Connector 276"/>
          <p:cNvCxnSpPr/>
          <p:nvPr/>
        </p:nvCxnSpPr>
        <p:spPr bwMode="auto">
          <a:xfrm flipV="1">
            <a:off x="2033121" y="2020297"/>
            <a:ext cx="2530278" cy="2989021"/>
          </a:xfrm>
          <a:prstGeom prst="bentConnector3">
            <a:avLst>
              <a:gd name="adj1" fmla="val 19550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4" name="Straight Connector 283"/>
          <p:cNvCxnSpPr/>
          <p:nvPr/>
        </p:nvCxnSpPr>
        <p:spPr bwMode="auto">
          <a:xfrm>
            <a:off x="2033121" y="4927704"/>
            <a:ext cx="39682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9" name="Elbow Connector 288"/>
          <p:cNvCxnSpPr/>
          <p:nvPr/>
        </p:nvCxnSpPr>
        <p:spPr bwMode="auto">
          <a:xfrm>
            <a:off x="2008995" y="2722317"/>
            <a:ext cx="2563012" cy="1037652"/>
          </a:xfrm>
          <a:prstGeom prst="bentConnector3">
            <a:avLst>
              <a:gd name="adj1" fmla="val 86998"/>
            </a:avLst>
          </a:prstGeom>
          <a:solidFill>
            <a:schemeClr val="accent1"/>
          </a:solidFill>
          <a:ln w="28575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8" name="Elbow Connector 297"/>
          <p:cNvCxnSpPr/>
          <p:nvPr/>
        </p:nvCxnSpPr>
        <p:spPr bwMode="auto">
          <a:xfrm>
            <a:off x="2008995" y="2798784"/>
            <a:ext cx="2559979" cy="1155681"/>
          </a:xfrm>
          <a:prstGeom prst="bentConnector3">
            <a:avLst>
              <a:gd name="adj1" fmla="val 83735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8" name="Group 27"/>
          <p:cNvGrpSpPr/>
          <p:nvPr/>
        </p:nvGrpSpPr>
        <p:grpSpPr>
          <a:xfrm>
            <a:off x="5761641" y="4657860"/>
            <a:ext cx="1106841" cy="687674"/>
            <a:chOff x="7835530" y="4845309"/>
            <a:chExt cx="1106841" cy="687674"/>
          </a:xfrm>
        </p:grpSpPr>
        <p:grpSp>
          <p:nvGrpSpPr>
            <p:cNvPr id="210" name="Group 209"/>
            <p:cNvGrpSpPr/>
            <p:nvPr/>
          </p:nvGrpSpPr>
          <p:grpSpPr>
            <a:xfrm>
              <a:off x="7835530" y="5066556"/>
              <a:ext cx="1106841" cy="466427"/>
              <a:chOff x="507046" y="2817700"/>
              <a:chExt cx="1257639" cy="549865"/>
            </a:xfrm>
          </p:grpSpPr>
          <p:sp>
            <p:nvSpPr>
              <p:cNvPr id="211" name="Snip Same Side Corner Rectangle 210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E2F1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Q01094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13" name="Group 212"/>
            <p:cNvGrpSpPr/>
            <p:nvPr/>
          </p:nvGrpSpPr>
          <p:grpSpPr>
            <a:xfrm>
              <a:off x="8026878" y="4845309"/>
              <a:ext cx="715674" cy="246221"/>
              <a:chOff x="7620676" y="5024219"/>
              <a:chExt cx="862158" cy="350482"/>
            </a:xfrm>
          </p:grpSpPr>
          <p:sp>
            <p:nvSpPr>
              <p:cNvPr id="214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15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+S364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6" name="Group 25"/>
          <p:cNvGrpSpPr/>
          <p:nvPr/>
        </p:nvGrpSpPr>
        <p:grpSpPr>
          <a:xfrm>
            <a:off x="5761641" y="3437939"/>
            <a:ext cx="1106841" cy="1024434"/>
            <a:chOff x="7423809" y="3750778"/>
            <a:chExt cx="1106841" cy="1024434"/>
          </a:xfrm>
        </p:grpSpPr>
        <p:grpSp>
          <p:nvGrpSpPr>
            <p:cNvPr id="217" name="Group 216"/>
            <p:cNvGrpSpPr/>
            <p:nvPr/>
          </p:nvGrpSpPr>
          <p:grpSpPr>
            <a:xfrm>
              <a:off x="7423809" y="4308785"/>
              <a:ext cx="1106841" cy="466427"/>
              <a:chOff x="507046" y="3634424"/>
              <a:chExt cx="1257639" cy="549865"/>
            </a:xfrm>
          </p:grpSpPr>
          <p:sp>
            <p:nvSpPr>
              <p:cNvPr id="218" name="Snip Same Side Corner Rectangle 217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ELAVL1/</a:t>
                </a: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HuR</a:t>
                </a:r>
                <a:endParaRPr lang="en-US" sz="1100" dirty="0" smtClean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Q15717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20" name="Group 219"/>
            <p:cNvGrpSpPr/>
            <p:nvPr/>
          </p:nvGrpSpPr>
          <p:grpSpPr>
            <a:xfrm>
              <a:off x="7623598" y="4099634"/>
              <a:ext cx="715674" cy="246221"/>
              <a:chOff x="7620676" y="5024219"/>
              <a:chExt cx="862158" cy="350482"/>
            </a:xfrm>
          </p:grpSpPr>
          <p:sp>
            <p:nvSpPr>
              <p:cNvPr id="221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23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+T118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24" name="Group 223"/>
            <p:cNvGrpSpPr/>
            <p:nvPr/>
          </p:nvGrpSpPr>
          <p:grpSpPr>
            <a:xfrm>
              <a:off x="7623598" y="3925206"/>
              <a:ext cx="715674" cy="246221"/>
              <a:chOff x="7620676" y="5024219"/>
              <a:chExt cx="862158" cy="350482"/>
            </a:xfrm>
          </p:grpSpPr>
          <p:sp>
            <p:nvSpPr>
              <p:cNvPr id="225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26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+S100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27" name="Group 226"/>
            <p:cNvGrpSpPr/>
            <p:nvPr/>
          </p:nvGrpSpPr>
          <p:grpSpPr>
            <a:xfrm>
              <a:off x="7623598" y="3750778"/>
              <a:ext cx="715674" cy="246221"/>
              <a:chOff x="7620676" y="5024219"/>
              <a:chExt cx="862158" cy="350482"/>
            </a:xfrm>
          </p:grpSpPr>
          <p:sp>
            <p:nvSpPr>
              <p:cNvPr id="228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30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+S88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6" name="Group 15"/>
          <p:cNvGrpSpPr/>
          <p:nvPr/>
        </p:nvGrpSpPr>
        <p:grpSpPr>
          <a:xfrm>
            <a:off x="2813089" y="4658713"/>
            <a:ext cx="1106841" cy="686821"/>
            <a:chOff x="6318297" y="4964885"/>
            <a:chExt cx="1106841" cy="686821"/>
          </a:xfrm>
        </p:grpSpPr>
        <p:grpSp>
          <p:nvGrpSpPr>
            <p:cNvPr id="231" name="Group 230"/>
            <p:cNvGrpSpPr/>
            <p:nvPr/>
          </p:nvGrpSpPr>
          <p:grpSpPr>
            <a:xfrm>
              <a:off x="6318297" y="5185279"/>
              <a:ext cx="1106841" cy="466427"/>
              <a:chOff x="507046" y="2817700"/>
              <a:chExt cx="1257639" cy="549865"/>
            </a:xfrm>
          </p:grpSpPr>
          <p:sp>
            <p:nvSpPr>
              <p:cNvPr id="232" name="Snip Same Side Corner Rectangle 231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33" name="TextBox 232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FOXM1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Q08050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34" name="Group 233"/>
            <p:cNvGrpSpPr/>
            <p:nvPr/>
          </p:nvGrpSpPr>
          <p:grpSpPr>
            <a:xfrm>
              <a:off x="6518087" y="4964885"/>
              <a:ext cx="715674" cy="246221"/>
              <a:chOff x="7620676" y="5024219"/>
              <a:chExt cx="862158" cy="350482"/>
            </a:xfrm>
          </p:grpSpPr>
          <p:sp>
            <p:nvSpPr>
              <p:cNvPr id="238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40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+S376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24"/>
          <p:cNvGrpSpPr/>
          <p:nvPr/>
        </p:nvGrpSpPr>
        <p:grpSpPr>
          <a:xfrm>
            <a:off x="7096039" y="2485980"/>
            <a:ext cx="1106841" cy="858334"/>
            <a:chOff x="7426252" y="2452112"/>
            <a:chExt cx="1106841" cy="858334"/>
          </a:xfrm>
        </p:grpSpPr>
        <p:grpSp>
          <p:nvGrpSpPr>
            <p:cNvPr id="247" name="Group 246"/>
            <p:cNvGrpSpPr/>
            <p:nvPr/>
          </p:nvGrpSpPr>
          <p:grpSpPr>
            <a:xfrm>
              <a:off x="7426252" y="2844019"/>
              <a:ext cx="1106841" cy="466427"/>
              <a:chOff x="507046" y="3634424"/>
              <a:chExt cx="1257639" cy="549865"/>
            </a:xfrm>
          </p:grpSpPr>
          <p:sp>
            <p:nvSpPr>
              <p:cNvPr id="248" name="Snip Same Side Corner Rectangle 247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50" name="TextBox 249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MDM4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O15151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51" name="Group 250"/>
            <p:cNvGrpSpPr/>
            <p:nvPr/>
          </p:nvGrpSpPr>
          <p:grpSpPr>
            <a:xfrm>
              <a:off x="7623598" y="2626540"/>
              <a:ext cx="715674" cy="246221"/>
              <a:chOff x="7630676" y="5329407"/>
              <a:chExt cx="862158" cy="350482"/>
            </a:xfrm>
          </p:grpSpPr>
          <p:sp>
            <p:nvSpPr>
              <p:cNvPr id="252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53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940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-S367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54" name="Group 253"/>
            <p:cNvGrpSpPr/>
            <p:nvPr/>
          </p:nvGrpSpPr>
          <p:grpSpPr>
            <a:xfrm>
              <a:off x="7623598" y="2452112"/>
              <a:ext cx="715674" cy="246221"/>
              <a:chOff x="7630676" y="5329407"/>
              <a:chExt cx="862158" cy="350482"/>
            </a:xfrm>
          </p:grpSpPr>
          <p:sp>
            <p:nvSpPr>
              <p:cNvPr id="256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57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940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-S342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2795910" y="2943754"/>
            <a:ext cx="1106841" cy="1594822"/>
            <a:chOff x="5953966" y="2847977"/>
            <a:chExt cx="1106841" cy="1594822"/>
          </a:xfrm>
        </p:grpSpPr>
        <p:grpSp>
          <p:nvGrpSpPr>
            <p:cNvPr id="258" name="Group 257"/>
            <p:cNvGrpSpPr/>
            <p:nvPr/>
          </p:nvGrpSpPr>
          <p:grpSpPr>
            <a:xfrm>
              <a:off x="5953966" y="3976372"/>
              <a:ext cx="1106841" cy="466427"/>
              <a:chOff x="507046" y="2817700"/>
              <a:chExt cx="1257639" cy="549865"/>
            </a:xfrm>
          </p:grpSpPr>
          <p:sp>
            <p:nvSpPr>
              <p:cNvPr id="260" name="Snip Same Side Corner Rectangle 259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61" name="TextBox 260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P53/TP53</a:t>
                </a:r>
                <a:endParaRPr lang="en-US" sz="1100" dirty="0" smtClean="0">
                  <a:solidFill>
                    <a:srgbClr val="AB743D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P04637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62" name="Group 261"/>
            <p:cNvGrpSpPr/>
            <p:nvPr/>
          </p:nvGrpSpPr>
          <p:grpSpPr>
            <a:xfrm>
              <a:off x="6151783" y="3733686"/>
              <a:ext cx="715674" cy="246221"/>
              <a:chOff x="7620676" y="5024219"/>
              <a:chExt cx="862158" cy="350482"/>
            </a:xfrm>
          </p:grpSpPr>
          <p:sp>
            <p:nvSpPr>
              <p:cNvPr id="26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64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+S378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65" name="Group 264"/>
            <p:cNvGrpSpPr/>
            <p:nvPr/>
          </p:nvGrpSpPr>
          <p:grpSpPr>
            <a:xfrm>
              <a:off x="6151783" y="3559258"/>
              <a:ext cx="715674" cy="246221"/>
              <a:chOff x="7620676" y="5024219"/>
              <a:chExt cx="862158" cy="350482"/>
            </a:xfrm>
          </p:grpSpPr>
          <p:sp>
            <p:nvSpPr>
              <p:cNvPr id="26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6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+S366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68" name="Group 267"/>
            <p:cNvGrpSpPr/>
            <p:nvPr/>
          </p:nvGrpSpPr>
          <p:grpSpPr>
            <a:xfrm>
              <a:off x="6151783" y="3384830"/>
              <a:ext cx="715674" cy="246221"/>
              <a:chOff x="7620676" y="5024219"/>
              <a:chExt cx="862158" cy="350482"/>
            </a:xfrm>
          </p:grpSpPr>
          <p:sp>
            <p:nvSpPr>
              <p:cNvPr id="269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70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+S37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71" name="Group 270"/>
            <p:cNvGrpSpPr/>
            <p:nvPr/>
          </p:nvGrpSpPr>
          <p:grpSpPr>
            <a:xfrm>
              <a:off x="6151783" y="3210402"/>
              <a:ext cx="715674" cy="246221"/>
              <a:chOff x="7620676" y="5024219"/>
              <a:chExt cx="862158" cy="350482"/>
            </a:xfrm>
          </p:grpSpPr>
          <p:sp>
            <p:nvSpPr>
              <p:cNvPr id="272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73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+S20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74" name="Group 273"/>
            <p:cNvGrpSpPr/>
            <p:nvPr/>
          </p:nvGrpSpPr>
          <p:grpSpPr>
            <a:xfrm>
              <a:off x="6151783" y="3035974"/>
              <a:ext cx="715674" cy="246221"/>
              <a:chOff x="7620676" y="5024219"/>
              <a:chExt cx="862158" cy="350482"/>
            </a:xfrm>
          </p:grpSpPr>
          <p:sp>
            <p:nvSpPr>
              <p:cNvPr id="275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76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+T18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78" name="Group 277"/>
            <p:cNvGrpSpPr/>
            <p:nvPr/>
          </p:nvGrpSpPr>
          <p:grpSpPr>
            <a:xfrm>
              <a:off x="6149792" y="2847977"/>
              <a:ext cx="715674" cy="246221"/>
              <a:chOff x="7620676" y="5024219"/>
              <a:chExt cx="862158" cy="350482"/>
            </a:xfrm>
          </p:grpSpPr>
          <p:sp>
            <p:nvSpPr>
              <p:cNvPr id="279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80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+S15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16"/>
          <p:cNvGrpSpPr/>
          <p:nvPr/>
        </p:nvGrpSpPr>
        <p:grpSpPr>
          <a:xfrm>
            <a:off x="7087499" y="4680368"/>
            <a:ext cx="1106841" cy="689081"/>
            <a:chOff x="6323778" y="1846376"/>
            <a:chExt cx="1106841" cy="689081"/>
          </a:xfrm>
        </p:grpSpPr>
        <p:grpSp>
          <p:nvGrpSpPr>
            <p:cNvPr id="281" name="Group 280"/>
            <p:cNvGrpSpPr/>
            <p:nvPr/>
          </p:nvGrpSpPr>
          <p:grpSpPr>
            <a:xfrm>
              <a:off x="6323778" y="2069030"/>
              <a:ext cx="1106841" cy="466427"/>
              <a:chOff x="507046" y="2817700"/>
              <a:chExt cx="1257639" cy="549865"/>
            </a:xfrm>
          </p:grpSpPr>
          <p:sp>
            <p:nvSpPr>
              <p:cNvPr id="282" name="Snip Same Side Corner Rectangle 281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83" name="TextBox 282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PML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P29590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85" name="Group 284"/>
            <p:cNvGrpSpPr/>
            <p:nvPr/>
          </p:nvGrpSpPr>
          <p:grpSpPr>
            <a:xfrm>
              <a:off x="6526554" y="1846376"/>
              <a:ext cx="715674" cy="246221"/>
              <a:chOff x="7592082" y="6020192"/>
              <a:chExt cx="862158" cy="350482"/>
            </a:xfrm>
          </p:grpSpPr>
          <p:sp>
            <p:nvSpPr>
              <p:cNvPr id="28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8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20192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S117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7080439" y="1671443"/>
            <a:ext cx="1106841" cy="689627"/>
            <a:chOff x="6625171" y="740024"/>
            <a:chExt cx="1106841" cy="689627"/>
          </a:xfrm>
        </p:grpSpPr>
        <p:grpSp>
          <p:nvGrpSpPr>
            <p:cNvPr id="288" name="Group 287"/>
            <p:cNvGrpSpPr/>
            <p:nvPr/>
          </p:nvGrpSpPr>
          <p:grpSpPr>
            <a:xfrm>
              <a:off x="6625171" y="963224"/>
              <a:ext cx="1106841" cy="466427"/>
              <a:chOff x="507046" y="3634424"/>
              <a:chExt cx="1257639" cy="549865"/>
            </a:xfrm>
          </p:grpSpPr>
          <p:sp>
            <p:nvSpPr>
              <p:cNvPr id="290" name="Snip Same Side Corner Rectangle 289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91" name="TextBox 290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Rb</a:t>
                </a:r>
                <a:endParaRPr lang="en-US" sz="1100" dirty="0" smtClean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P06400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92" name="Group 291"/>
            <p:cNvGrpSpPr/>
            <p:nvPr/>
          </p:nvGrpSpPr>
          <p:grpSpPr>
            <a:xfrm>
              <a:off x="6816555" y="740024"/>
              <a:ext cx="715674" cy="246221"/>
              <a:chOff x="7630676" y="5329407"/>
              <a:chExt cx="862158" cy="350482"/>
            </a:xfrm>
          </p:grpSpPr>
          <p:sp>
            <p:nvSpPr>
              <p:cNvPr id="293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94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940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-S612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3" name="Group 12"/>
          <p:cNvGrpSpPr/>
          <p:nvPr/>
        </p:nvGrpSpPr>
        <p:grpSpPr>
          <a:xfrm>
            <a:off x="7077065" y="3821581"/>
            <a:ext cx="1106841" cy="680501"/>
            <a:chOff x="2690593" y="4819096"/>
            <a:chExt cx="1106841" cy="680501"/>
          </a:xfrm>
        </p:grpSpPr>
        <p:grpSp>
          <p:nvGrpSpPr>
            <p:cNvPr id="295" name="Group 294"/>
            <p:cNvGrpSpPr/>
            <p:nvPr/>
          </p:nvGrpSpPr>
          <p:grpSpPr>
            <a:xfrm>
              <a:off x="2690593" y="5033170"/>
              <a:ext cx="1106841" cy="466427"/>
              <a:chOff x="507046" y="4525112"/>
              <a:chExt cx="1257639" cy="549865"/>
            </a:xfrm>
          </p:grpSpPr>
          <p:sp>
            <p:nvSpPr>
              <p:cNvPr id="296" name="Snip Same Side Corner Rectangle 295"/>
              <p:cNvSpPr/>
              <p:nvPr/>
            </p:nvSpPr>
            <p:spPr bwMode="auto">
              <a:xfrm>
                <a:off x="595865" y="4525112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97" name="TextBox 296"/>
              <p:cNvSpPr txBox="1"/>
              <p:nvPr/>
            </p:nvSpPr>
            <p:spPr>
              <a:xfrm>
                <a:off x="507046" y="4530424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REV3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C5F2C6"/>
                    </a:solidFill>
                    <a:latin typeface="Arial" charset="0"/>
                  </a:rPr>
                  <a:t>O60673</a:t>
                </a:r>
                <a:endParaRPr lang="en-US" sz="1050" dirty="0">
                  <a:solidFill>
                    <a:srgbClr val="C5F2C6"/>
                  </a:solidFill>
                </a:endParaRPr>
              </a:p>
            </p:txBody>
          </p:sp>
        </p:grpSp>
        <p:grpSp>
          <p:nvGrpSpPr>
            <p:cNvPr id="299" name="Group 298"/>
            <p:cNvGrpSpPr/>
            <p:nvPr/>
          </p:nvGrpSpPr>
          <p:grpSpPr>
            <a:xfrm>
              <a:off x="2884497" y="4819096"/>
              <a:ext cx="715674" cy="246221"/>
              <a:chOff x="7592082" y="6020192"/>
              <a:chExt cx="862158" cy="350482"/>
            </a:xfrm>
          </p:grpSpPr>
          <p:sp>
            <p:nvSpPr>
              <p:cNvPr id="300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01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20192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S1075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02" name="Group 301"/>
          <p:cNvGrpSpPr/>
          <p:nvPr/>
        </p:nvGrpSpPr>
        <p:grpSpPr>
          <a:xfrm>
            <a:off x="1142688" y="4033172"/>
            <a:ext cx="715674" cy="246221"/>
            <a:chOff x="7620676" y="5024219"/>
            <a:chExt cx="862158" cy="350482"/>
          </a:xfrm>
        </p:grpSpPr>
        <p:sp>
          <p:nvSpPr>
            <p:cNvPr id="30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0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+T288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sp>
        <p:nvSpPr>
          <p:cNvPr id="193" name="Rectangle 192"/>
          <p:cNvSpPr/>
          <p:nvPr/>
        </p:nvSpPr>
        <p:spPr>
          <a:xfrm>
            <a:off x="982264" y="3513879"/>
            <a:ext cx="1015712" cy="461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100" dirty="0" smtClean="0">
                <a:solidFill>
                  <a:schemeClr val="bg1"/>
                </a:solidFill>
                <a:latin typeface="Arial" charset="0"/>
              </a:rPr>
              <a:t>Plk1/PLK</a:t>
            </a:r>
            <a:endParaRPr lang="en-US" sz="1100" dirty="0">
              <a:solidFill>
                <a:schemeClr val="bg1"/>
              </a:solidFill>
              <a:latin typeface="Arial" charset="0"/>
            </a:endParaRPr>
          </a:p>
          <a:p>
            <a:pPr algn="ctr">
              <a:lnSpc>
                <a:spcPct val="110000"/>
              </a:lnSpc>
            </a:pPr>
            <a:r>
              <a:rPr lang="en-US" sz="105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</a:rPr>
              <a:t>P53350</a:t>
            </a:r>
            <a:endParaRPr lang="en-US" sz="105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761641" y="2331576"/>
            <a:ext cx="1106841" cy="1012738"/>
            <a:chOff x="2884497" y="2105444"/>
            <a:chExt cx="1106841" cy="1012738"/>
          </a:xfrm>
        </p:grpSpPr>
        <p:grpSp>
          <p:nvGrpSpPr>
            <p:cNvPr id="311" name="Group 310"/>
            <p:cNvGrpSpPr/>
            <p:nvPr/>
          </p:nvGrpSpPr>
          <p:grpSpPr>
            <a:xfrm>
              <a:off x="2884497" y="2651755"/>
              <a:ext cx="1106841" cy="466427"/>
              <a:chOff x="507046" y="3634424"/>
              <a:chExt cx="1257639" cy="549865"/>
            </a:xfrm>
          </p:grpSpPr>
          <p:sp>
            <p:nvSpPr>
              <p:cNvPr id="312" name="Snip Same Side Corner Rectangle 311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13" name="TextBox 312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XRCC1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P18887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14" name="Group 313"/>
            <p:cNvGrpSpPr/>
            <p:nvPr/>
          </p:nvGrpSpPr>
          <p:grpSpPr>
            <a:xfrm>
              <a:off x="3084286" y="2442604"/>
              <a:ext cx="715674" cy="246221"/>
              <a:chOff x="7620676" y="5024219"/>
              <a:chExt cx="862158" cy="350482"/>
            </a:xfrm>
          </p:grpSpPr>
          <p:sp>
            <p:nvSpPr>
              <p:cNvPr id="315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16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2421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+T284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17" name="Group 316"/>
            <p:cNvGrpSpPr/>
            <p:nvPr/>
          </p:nvGrpSpPr>
          <p:grpSpPr>
            <a:xfrm>
              <a:off x="3081760" y="2279872"/>
              <a:ext cx="715674" cy="246221"/>
              <a:chOff x="7592082" y="6020192"/>
              <a:chExt cx="862158" cy="350482"/>
            </a:xfrm>
          </p:grpSpPr>
          <p:sp>
            <p:nvSpPr>
              <p:cNvPr id="31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19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20192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S210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20" name="Group 319"/>
            <p:cNvGrpSpPr/>
            <p:nvPr/>
          </p:nvGrpSpPr>
          <p:grpSpPr>
            <a:xfrm>
              <a:off x="3081760" y="2105444"/>
              <a:ext cx="715674" cy="246221"/>
              <a:chOff x="7592082" y="6020192"/>
              <a:chExt cx="862158" cy="350482"/>
            </a:xfrm>
          </p:grpSpPr>
          <p:sp>
            <p:nvSpPr>
              <p:cNvPr id="321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22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20192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S184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cxnSp>
        <p:nvCxnSpPr>
          <p:cNvPr id="329" name="Elbow Connector 328"/>
          <p:cNvCxnSpPr/>
          <p:nvPr/>
        </p:nvCxnSpPr>
        <p:spPr bwMode="auto">
          <a:xfrm rot="10800000" flipV="1">
            <a:off x="891513" y="5291784"/>
            <a:ext cx="4663657" cy="331025"/>
          </a:xfrm>
          <a:prstGeom prst="bentConnector3">
            <a:avLst>
              <a:gd name="adj1" fmla="val -107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2" name="Elbow Connector 331"/>
          <p:cNvCxnSpPr/>
          <p:nvPr/>
        </p:nvCxnSpPr>
        <p:spPr bwMode="auto">
          <a:xfrm rot="5400000" flipH="1" flipV="1">
            <a:off x="322247" y="4717081"/>
            <a:ext cx="1474376" cy="352780"/>
          </a:xfrm>
          <a:prstGeom prst="bentConnector3">
            <a:avLst>
              <a:gd name="adj1" fmla="val 99386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9" name="Straight Connector 338"/>
          <p:cNvCxnSpPr/>
          <p:nvPr/>
        </p:nvCxnSpPr>
        <p:spPr bwMode="auto">
          <a:xfrm>
            <a:off x="3996278" y="3067380"/>
            <a:ext cx="0" cy="255543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4" name="Straight Arrow Connector 343"/>
          <p:cNvCxnSpPr/>
          <p:nvPr/>
        </p:nvCxnSpPr>
        <p:spPr bwMode="auto">
          <a:xfrm flipH="1">
            <a:off x="3619757" y="3259453"/>
            <a:ext cx="37652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8" name="Straight Arrow Connector 347"/>
          <p:cNvCxnSpPr/>
          <p:nvPr/>
        </p:nvCxnSpPr>
        <p:spPr bwMode="auto">
          <a:xfrm flipH="1">
            <a:off x="3624237" y="3067168"/>
            <a:ext cx="37652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9" name="Straight Arrow Connector 348"/>
          <p:cNvCxnSpPr/>
          <p:nvPr/>
        </p:nvCxnSpPr>
        <p:spPr bwMode="auto">
          <a:xfrm flipH="1">
            <a:off x="3619757" y="3437338"/>
            <a:ext cx="37652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0" name="Straight Arrow Connector 349"/>
          <p:cNvCxnSpPr/>
          <p:nvPr/>
        </p:nvCxnSpPr>
        <p:spPr bwMode="auto">
          <a:xfrm flipH="1">
            <a:off x="3610897" y="3603924"/>
            <a:ext cx="37652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1" name="Straight Arrow Connector 350"/>
          <p:cNvCxnSpPr/>
          <p:nvPr/>
        </p:nvCxnSpPr>
        <p:spPr bwMode="auto">
          <a:xfrm flipH="1">
            <a:off x="3610897" y="3781725"/>
            <a:ext cx="37652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2" name="Straight Arrow Connector 351"/>
          <p:cNvCxnSpPr/>
          <p:nvPr/>
        </p:nvCxnSpPr>
        <p:spPr bwMode="auto">
          <a:xfrm flipH="1">
            <a:off x="3602828" y="3954253"/>
            <a:ext cx="37652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3" name="Straight Arrow Connector 352"/>
          <p:cNvCxnSpPr/>
          <p:nvPr/>
        </p:nvCxnSpPr>
        <p:spPr bwMode="auto">
          <a:xfrm flipH="1">
            <a:off x="3619757" y="4783253"/>
            <a:ext cx="37652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4" name="Straight Arrow Connector 353"/>
          <p:cNvCxnSpPr/>
          <p:nvPr/>
        </p:nvCxnSpPr>
        <p:spPr bwMode="auto">
          <a:xfrm>
            <a:off x="5559315" y="4779974"/>
            <a:ext cx="4773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6" name="Straight Arrow Connector 355"/>
          <p:cNvCxnSpPr/>
          <p:nvPr/>
        </p:nvCxnSpPr>
        <p:spPr bwMode="auto">
          <a:xfrm>
            <a:off x="5570246" y="3899597"/>
            <a:ext cx="4773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7" name="Straight Arrow Connector 356"/>
          <p:cNvCxnSpPr/>
          <p:nvPr/>
        </p:nvCxnSpPr>
        <p:spPr bwMode="auto">
          <a:xfrm>
            <a:off x="5570246" y="3755261"/>
            <a:ext cx="4773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8" name="Straight Arrow Connector 357"/>
          <p:cNvCxnSpPr/>
          <p:nvPr/>
        </p:nvCxnSpPr>
        <p:spPr bwMode="auto">
          <a:xfrm>
            <a:off x="5561779" y="3595669"/>
            <a:ext cx="4773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9" name="Straight Arrow Connector 358"/>
          <p:cNvCxnSpPr/>
          <p:nvPr/>
        </p:nvCxnSpPr>
        <p:spPr bwMode="auto">
          <a:xfrm>
            <a:off x="5568807" y="2790317"/>
            <a:ext cx="4773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1" name="Elbow Connector 360"/>
          <p:cNvCxnSpPr/>
          <p:nvPr/>
        </p:nvCxnSpPr>
        <p:spPr bwMode="auto">
          <a:xfrm rot="5400000" flipH="1" flipV="1">
            <a:off x="5449193" y="2008460"/>
            <a:ext cx="2156812" cy="1745929"/>
          </a:xfrm>
          <a:prstGeom prst="bentConnector3">
            <a:avLst>
              <a:gd name="adj1" fmla="val 100247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4" name="Elbow Connector 363"/>
          <p:cNvCxnSpPr/>
          <p:nvPr/>
        </p:nvCxnSpPr>
        <p:spPr bwMode="auto">
          <a:xfrm rot="16200000" flipH="1">
            <a:off x="6650456" y="2040209"/>
            <a:ext cx="995766" cy="504449"/>
          </a:xfrm>
          <a:prstGeom prst="bentConnector3">
            <a:avLst>
              <a:gd name="adj1" fmla="val 100166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7" name="Straight Arrow Connector 366"/>
          <p:cNvCxnSpPr/>
          <p:nvPr/>
        </p:nvCxnSpPr>
        <p:spPr bwMode="auto">
          <a:xfrm>
            <a:off x="6896114" y="2615172"/>
            <a:ext cx="48046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9" name="Elbow Connector 368"/>
          <p:cNvCxnSpPr/>
          <p:nvPr/>
        </p:nvCxnSpPr>
        <p:spPr bwMode="auto">
          <a:xfrm rot="16200000" flipH="1">
            <a:off x="4913419" y="2725629"/>
            <a:ext cx="2603979" cy="1539203"/>
          </a:xfrm>
          <a:prstGeom prst="bentConnector3">
            <a:avLst>
              <a:gd name="adj1" fmla="val -72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3" name="Straight Arrow Connector 372"/>
          <p:cNvCxnSpPr/>
          <p:nvPr/>
        </p:nvCxnSpPr>
        <p:spPr bwMode="auto">
          <a:xfrm flipH="1">
            <a:off x="6564081" y="2436912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4" name="Straight Arrow Connector 373"/>
          <p:cNvCxnSpPr/>
          <p:nvPr/>
        </p:nvCxnSpPr>
        <p:spPr bwMode="auto">
          <a:xfrm flipH="1">
            <a:off x="6572542" y="2631647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5" name="Straight Arrow Connector 374"/>
          <p:cNvCxnSpPr/>
          <p:nvPr/>
        </p:nvCxnSpPr>
        <p:spPr bwMode="auto">
          <a:xfrm>
            <a:off x="6981933" y="3934429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6" name="Straight Arrow Connector 375"/>
          <p:cNvCxnSpPr/>
          <p:nvPr/>
        </p:nvCxnSpPr>
        <p:spPr bwMode="auto">
          <a:xfrm>
            <a:off x="6990400" y="4811585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6" name="Straight Arrow Connector 205"/>
          <p:cNvCxnSpPr/>
          <p:nvPr/>
        </p:nvCxnSpPr>
        <p:spPr bwMode="auto">
          <a:xfrm>
            <a:off x="4150511" y="765190"/>
            <a:ext cx="4140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1121</TotalTime>
  <Words>137</Words>
  <Application>Microsoft Macintosh PowerPoint</Application>
  <PresentationFormat>On-screen Show (4:3)</PresentationFormat>
  <Paragraphs>82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93</cp:revision>
  <dcterms:created xsi:type="dcterms:W3CDTF">2014-02-16T01:31:59Z</dcterms:created>
  <dcterms:modified xsi:type="dcterms:W3CDTF">2016-03-15T22:25:56Z</dcterms:modified>
</cp:coreProperties>
</file>