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77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536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Elbow Connector 83"/>
          <p:cNvCxnSpPr/>
          <p:nvPr/>
        </p:nvCxnSpPr>
        <p:spPr bwMode="auto">
          <a:xfrm flipV="1">
            <a:off x="2013450" y="2296117"/>
            <a:ext cx="2564122" cy="1014664"/>
          </a:xfrm>
          <a:prstGeom prst="bentConnector3">
            <a:avLst>
              <a:gd name="adj1" fmla="val 16717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Elbow Connector 87"/>
          <p:cNvCxnSpPr/>
          <p:nvPr/>
        </p:nvCxnSpPr>
        <p:spPr bwMode="auto">
          <a:xfrm flipV="1">
            <a:off x="1982972" y="1770582"/>
            <a:ext cx="2614920" cy="1009347"/>
          </a:xfrm>
          <a:prstGeom prst="bentConnector3">
            <a:avLst>
              <a:gd name="adj1" fmla="val 1231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59" y="104506"/>
            <a:ext cx="471581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Large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Tumour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Suppressor 1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O95835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344817" y="1454904"/>
            <a:ext cx="1015712" cy="2481398"/>
            <a:chOff x="4050177" y="1739384"/>
            <a:chExt cx="1015712" cy="2481398"/>
          </a:xfrm>
        </p:grpSpPr>
        <p:grpSp>
          <p:nvGrpSpPr>
            <p:cNvPr id="126" name="Group 125"/>
            <p:cNvGrpSpPr/>
            <p:nvPr/>
          </p:nvGrpSpPr>
          <p:grpSpPr>
            <a:xfrm>
              <a:off x="4050177" y="3758861"/>
              <a:ext cx="1015712" cy="461921"/>
              <a:chOff x="550901" y="1139280"/>
              <a:chExt cx="1154094" cy="544552"/>
            </a:xfrm>
          </p:grpSpPr>
          <p:sp>
            <p:nvSpPr>
              <p:cNvPr id="127" name="Rounded Rectangle 12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LATS1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O95835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189672" y="3516602"/>
              <a:ext cx="715674" cy="246220"/>
              <a:chOff x="7620676" y="5019399"/>
              <a:chExt cx="862158" cy="350482"/>
            </a:xfrm>
          </p:grpSpPr>
          <p:sp>
            <p:nvSpPr>
              <p:cNvPr id="6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7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+T1079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4189672" y="3338880"/>
              <a:ext cx="715674" cy="246221"/>
              <a:chOff x="7592082" y="6000910"/>
              <a:chExt cx="862158" cy="350482"/>
            </a:xfrm>
          </p:grpSpPr>
          <p:sp>
            <p:nvSpPr>
              <p:cNvPr id="8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T1060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4189672" y="3161158"/>
              <a:ext cx="715674" cy="246221"/>
              <a:chOff x="7592082" y="6000910"/>
              <a:chExt cx="862158" cy="350482"/>
            </a:xfrm>
          </p:grpSpPr>
          <p:sp>
            <p:nvSpPr>
              <p:cNvPr id="9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S1049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4189672" y="2983436"/>
              <a:ext cx="715674" cy="246221"/>
              <a:chOff x="7592082" y="6000910"/>
              <a:chExt cx="862158" cy="350482"/>
            </a:xfrm>
          </p:grpSpPr>
          <p:sp>
            <p:nvSpPr>
              <p:cNvPr id="9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T1012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4189672" y="2805714"/>
              <a:ext cx="715674" cy="246221"/>
              <a:chOff x="7592082" y="6000910"/>
              <a:chExt cx="862158" cy="350482"/>
            </a:xfrm>
          </p:grpSpPr>
          <p:sp>
            <p:nvSpPr>
              <p:cNvPr id="10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T967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4189672" y="2627993"/>
              <a:ext cx="715674" cy="246220"/>
              <a:chOff x="7620676" y="5019399"/>
              <a:chExt cx="862158" cy="350482"/>
            </a:xfrm>
          </p:grpSpPr>
          <p:sp>
            <p:nvSpPr>
              <p:cNvPr id="10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+S909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4189672" y="2450272"/>
              <a:ext cx="715674" cy="246220"/>
              <a:chOff x="7620676" y="5019399"/>
              <a:chExt cx="862158" cy="350482"/>
            </a:xfrm>
          </p:grpSpPr>
          <p:sp>
            <p:nvSpPr>
              <p:cNvPr id="10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+S872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4189672" y="2272550"/>
              <a:ext cx="715674" cy="246221"/>
              <a:chOff x="7592082" y="6000910"/>
              <a:chExt cx="862158" cy="350482"/>
            </a:xfrm>
          </p:grpSpPr>
          <p:sp>
            <p:nvSpPr>
              <p:cNvPr id="10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S674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189672" y="2094828"/>
              <a:ext cx="715674" cy="246221"/>
              <a:chOff x="7592082" y="6000910"/>
              <a:chExt cx="862158" cy="350482"/>
            </a:xfrm>
          </p:grpSpPr>
          <p:sp>
            <p:nvSpPr>
              <p:cNvPr id="11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S613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189672" y="1917106"/>
              <a:ext cx="715674" cy="246221"/>
              <a:chOff x="7592082" y="6000910"/>
              <a:chExt cx="862158" cy="350482"/>
            </a:xfrm>
          </p:grpSpPr>
          <p:sp>
            <p:nvSpPr>
              <p:cNvPr id="11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T490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4189672" y="1739384"/>
              <a:ext cx="715674" cy="246221"/>
              <a:chOff x="7630676" y="5324587"/>
              <a:chExt cx="862158" cy="350482"/>
            </a:xfrm>
          </p:grpSpPr>
          <p:sp>
            <p:nvSpPr>
              <p:cNvPr id="11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-S464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4" name="Elbow Connector 3"/>
          <p:cNvCxnSpPr/>
          <p:nvPr/>
        </p:nvCxnSpPr>
        <p:spPr bwMode="auto">
          <a:xfrm rot="5400000" flipH="1" flipV="1">
            <a:off x="4650772" y="2792159"/>
            <a:ext cx="1512795" cy="158462"/>
          </a:xfrm>
          <a:prstGeom prst="bentConnector3">
            <a:avLst>
              <a:gd name="adj1" fmla="val -37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5107922" y="2114992"/>
            <a:ext cx="3784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" name="Straight Arrow Connector 119"/>
          <p:cNvCxnSpPr/>
          <p:nvPr/>
        </p:nvCxnSpPr>
        <p:spPr bwMode="auto">
          <a:xfrm flipH="1">
            <a:off x="5107922" y="2997689"/>
            <a:ext cx="3784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1" name="Group 120"/>
          <p:cNvGrpSpPr/>
          <p:nvPr/>
        </p:nvGrpSpPr>
        <p:grpSpPr>
          <a:xfrm>
            <a:off x="1007898" y="1333478"/>
            <a:ext cx="1015712" cy="461921"/>
            <a:chOff x="550901" y="1139280"/>
            <a:chExt cx="1154094" cy="544552"/>
          </a:xfrm>
        </p:grpSpPr>
        <p:sp>
          <p:nvSpPr>
            <p:cNvPr id="122" name="Rounded Rectangle 12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NuaK1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O60285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010011" y="1956463"/>
            <a:ext cx="1015712" cy="461921"/>
            <a:chOff x="550901" y="1139280"/>
            <a:chExt cx="1154094" cy="544552"/>
          </a:xfrm>
        </p:grpSpPr>
        <p:sp>
          <p:nvSpPr>
            <p:cNvPr id="125" name="Rounded Rectangle 12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NuaK2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Q9H093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1007900" y="2579448"/>
            <a:ext cx="1015712" cy="461921"/>
            <a:chOff x="550901" y="1139280"/>
            <a:chExt cx="1154094" cy="544552"/>
          </a:xfrm>
        </p:grpSpPr>
        <p:sp>
          <p:nvSpPr>
            <p:cNvPr id="131" name="Rounded Rectangle 13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CDK1/CDC2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P06493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010011" y="3202434"/>
            <a:ext cx="1015712" cy="461921"/>
            <a:chOff x="550901" y="1139280"/>
            <a:chExt cx="1154094" cy="544552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MST2/STK3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Q13188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" name="Elbow Connector 17"/>
          <p:cNvCxnSpPr/>
          <p:nvPr/>
        </p:nvCxnSpPr>
        <p:spPr bwMode="auto">
          <a:xfrm rot="16200000" flipH="1">
            <a:off x="1798376" y="1787718"/>
            <a:ext cx="597291" cy="195078"/>
          </a:xfrm>
          <a:prstGeom prst="bentConnector3">
            <a:avLst>
              <a:gd name="adj1" fmla="val -103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1991019" y="2165634"/>
            <a:ext cx="20354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2194561" y="1578015"/>
            <a:ext cx="240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Elbow Connector 30"/>
          <p:cNvCxnSpPr/>
          <p:nvPr/>
        </p:nvCxnSpPr>
        <p:spPr bwMode="auto">
          <a:xfrm>
            <a:off x="4219414" y="1768406"/>
            <a:ext cx="376658" cy="181858"/>
          </a:xfrm>
          <a:prstGeom prst="bentConnector3">
            <a:avLst>
              <a:gd name="adj1" fmla="val -664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6" name="Elbow Connector 145"/>
          <p:cNvCxnSpPr/>
          <p:nvPr/>
        </p:nvCxnSpPr>
        <p:spPr bwMode="auto">
          <a:xfrm rot="16200000" flipH="1">
            <a:off x="3807971" y="2612058"/>
            <a:ext cx="1083723" cy="431517"/>
          </a:xfrm>
          <a:prstGeom prst="bentConnector3">
            <a:avLst>
              <a:gd name="adj1" fmla="val 9968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9" name="Straight Arrow Connector 148"/>
          <p:cNvCxnSpPr/>
          <p:nvPr/>
        </p:nvCxnSpPr>
        <p:spPr bwMode="auto">
          <a:xfrm>
            <a:off x="4134074" y="2469184"/>
            <a:ext cx="4638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1" name="Straight Arrow Connector 150"/>
          <p:cNvCxnSpPr/>
          <p:nvPr/>
        </p:nvCxnSpPr>
        <p:spPr bwMode="auto">
          <a:xfrm>
            <a:off x="4219414" y="2668476"/>
            <a:ext cx="3784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2" name="Straight Arrow Connector 151"/>
          <p:cNvCxnSpPr/>
          <p:nvPr/>
        </p:nvCxnSpPr>
        <p:spPr bwMode="auto">
          <a:xfrm>
            <a:off x="4219414" y="2820876"/>
            <a:ext cx="3784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" name="Straight Arrow Connector 152"/>
          <p:cNvCxnSpPr/>
          <p:nvPr/>
        </p:nvCxnSpPr>
        <p:spPr bwMode="auto">
          <a:xfrm>
            <a:off x="4219414" y="2993596"/>
            <a:ext cx="3784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" name="Elbow Connector 155"/>
          <p:cNvCxnSpPr/>
          <p:nvPr/>
        </p:nvCxnSpPr>
        <p:spPr bwMode="auto">
          <a:xfrm flipV="1">
            <a:off x="2013450" y="2668476"/>
            <a:ext cx="2205964" cy="731811"/>
          </a:xfrm>
          <a:prstGeom prst="bentConnector3">
            <a:avLst>
              <a:gd name="adj1" fmla="val 24669"/>
            </a:avLst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 bwMode="auto">
          <a:xfrm flipV="1">
            <a:off x="4229574" y="2678636"/>
            <a:ext cx="0" cy="325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6" name="Group 135"/>
          <p:cNvGrpSpPr/>
          <p:nvPr/>
        </p:nvGrpSpPr>
        <p:grpSpPr>
          <a:xfrm>
            <a:off x="7042322" y="3747008"/>
            <a:ext cx="1106841" cy="466427"/>
            <a:chOff x="507046" y="3634424"/>
            <a:chExt cx="1257639" cy="549865"/>
          </a:xfrm>
        </p:grpSpPr>
        <p:sp>
          <p:nvSpPr>
            <p:cNvPr id="137" name="Snip Same Side Corner Rectangle 13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YAP1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P46937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7239499" y="3496826"/>
            <a:ext cx="715674" cy="246221"/>
            <a:chOff x="7592082" y="6000910"/>
            <a:chExt cx="862158" cy="350482"/>
          </a:xfrm>
        </p:grpSpPr>
        <p:sp>
          <p:nvSpPr>
            <p:cNvPr id="14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 bwMode="auto">
          <a:xfrm>
            <a:off x="5360529" y="3627788"/>
            <a:ext cx="19777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2194</TotalTime>
  <Words>39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103</cp:revision>
  <dcterms:created xsi:type="dcterms:W3CDTF">2014-02-16T01:31:59Z</dcterms:created>
  <dcterms:modified xsi:type="dcterms:W3CDTF">2016-03-15T21:42:33Z</dcterms:modified>
</cp:coreProperties>
</file>