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17" autoAdjust="0"/>
  </p:normalViewPr>
  <p:slideViewPr>
    <p:cSldViewPr snapToGrid="0" snapToObjects="1">
      <p:cViewPr>
        <p:scale>
          <a:sx n="150" d="100"/>
          <a:sy n="150" d="100"/>
        </p:scale>
        <p:origin x="-10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Cyclin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-dependent Protein-serine Kinase 14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O94921 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4006437" y="2142192"/>
            <a:ext cx="1202266" cy="445122"/>
            <a:chOff x="471125" y="1139280"/>
            <a:chExt cx="1366065" cy="524748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471125" y="1139280"/>
              <a:ext cx="1366065" cy="5247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CDK14/PFTK1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O94921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7199893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S.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cxnSp>
        <p:nvCxnSpPr>
          <p:cNvPr id="140" name="Straight Connector 139"/>
          <p:cNvCxnSpPr/>
          <p:nvPr/>
        </p:nvCxnSpPr>
        <p:spPr bwMode="auto">
          <a:xfrm flipH="1">
            <a:off x="1793730" y="5812398"/>
            <a:ext cx="10413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0" name="Elbow Connector 169"/>
          <p:cNvCxnSpPr/>
          <p:nvPr/>
        </p:nvCxnSpPr>
        <p:spPr bwMode="auto">
          <a:xfrm rot="5400000" flipH="1" flipV="1">
            <a:off x="2853908" y="3163595"/>
            <a:ext cx="1778992" cy="208085"/>
          </a:xfrm>
          <a:prstGeom prst="bentConnector3">
            <a:avLst>
              <a:gd name="adj1" fmla="val -448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78" name="Group 177"/>
          <p:cNvGrpSpPr/>
          <p:nvPr/>
        </p:nvGrpSpPr>
        <p:grpSpPr>
          <a:xfrm>
            <a:off x="2523058" y="2146551"/>
            <a:ext cx="1222785" cy="458060"/>
            <a:chOff x="443194" y="3634424"/>
            <a:chExt cx="1389379" cy="540000"/>
          </a:xfrm>
        </p:grpSpPr>
        <p:sp>
          <p:nvSpPr>
            <p:cNvPr id="179" name="Snip Same Side Corner Rectangle 17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443194" y="3639736"/>
              <a:ext cx="1389379" cy="51477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 Y/CCNY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Q8ND76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1" name="Group 180"/>
          <p:cNvGrpSpPr/>
          <p:nvPr/>
        </p:nvGrpSpPr>
        <p:grpSpPr>
          <a:xfrm>
            <a:off x="2523058" y="2792254"/>
            <a:ext cx="1222785" cy="458059"/>
            <a:chOff x="443194" y="3634424"/>
            <a:chExt cx="1389379" cy="540000"/>
          </a:xfrm>
        </p:grpSpPr>
        <p:sp>
          <p:nvSpPr>
            <p:cNvPr id="182" name="Snip Same Side Corner Rectangle 18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443194" y="3639736"/>
              <a:ext cx="1389379" cy="51477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 D1/CCND1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P24385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4" name="Group 183"/>
          <p:cNvGrpSpPr/>
          <p:nvPr/>
        </p:nvGrpSpPr>
        <p:grpSpPr>
          <a:xfrm>
            <a:off x="2543577" y="3376477"/>
            <a:ext cx="1202265" cy="458059"/>
            <a:chOff x="466508" y="3634424"/>
            <a:chExt cx="1366064" cy="540000"/>
          </a:xfrm>
        </p:grpSpPr>
        <p:sp>
          <p:nvSpPr>
            <p:cNvPr id="185" name="Snip Same Side Corner Rectangle 18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6" name="TextBox 185"/>
            <p:cNvSpPr txBox="1"/>
            <p:nvPr/>
          </p:nvSpPr>
          <p:spPr>
            <a:xfrm>
              <a:off x="466508" y="3639736"/>
              <a:ext cx="1366064" cy="51477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 D2/CCND2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P30279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7" name="Group 186"/>
          <p:cNvGrpSpPr/>
          <p:nvPr/>
        </p:nvGrpSpPr>
        <p:grpSpPr>
          <a:xfrm>
            <a:off x="2535110" y="3964370"/>
            <a:ext cx="1222784" cy="458059"/>
            <a:chOff x="456888" y="3634424"/>
            <a:chExt cx="1389378" cy="540000"/>
          </a:xfrm>
        </p:grpSpPr>
        <p:sp>
          <p:nvSpPr>
            <p:cNvPr id="188" name="Snip Same Side Corner Rectangle 18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0" name="TextBox 189"/>
            <p:cNvSpPr txBox="1"/>
            <p:nvPr/>
          </p:nvSpPr>
          <p:spPr>
            <a:xfrm>
              <a:off x="456888" y="3639734"/>
              <a:ext cx="1389378" cy="51476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 D3/CCND3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P30281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1" name="Group 190"/>
          <p:cNvGrpSpPr/>
          <p:nvPr/>
        </p:nvGrpSpPr>
        <p:grpSpPr>
          <a:xfrm>
            <a:off x="2518176" y="1304147"/>
            <a:ext cx="1222785" cy="458092"/>
            <a:chOff x="443194" y="3634424"/>
            <a:chExt cx="1389379" cy="540038"/>
          </a:xfrm>
        </p:grpSpPr>
        <p:sp>
          <p:nvSpPr>
            <p:cNvPr id="192" name="Snip Same Side Corner Rectangle 19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443194" y="3639736"/>
              <a:ext cx="1389379" cy="534726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CDKN1A/Cip1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P38936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97" name="Straight Arrow Connector 196"/>
          <p:cNvCxnSpPr/>
          <p:nvPr/>
        </p:nvCxnSpPr>
        <p:spPr bwMode="auto">
          <a:xfrm>
            <a:off x="3847447" y="2369671"/>
            <a:ext cx="26179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8" name="Straight Connector 197"/>
          <p:cNvCxnSpPr/>
          <p:nvPr/>
        </p:nvCxnSpPr>
        <p:spPr bwMode="auto">
          <a:xfrm>
            <a:off x="3610376" y="2377569"/>
            <a:ext cx="23706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9" name="Straight Connector 198"/>
          <p:cNvCxnSpPr/>
          <p:nvPr/>
        </p:nvCxnSpPr>
        <p:spPr bwMode="auto">
          <a:xfrm>
            <a:off x="3639360" y="3019053"/>
            <a:ext cx="20808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0" name="Straight Connector 199"/>
          <p:cNvCxnSpPr/>
          <p:nvPr/>
        </p:nvCxnSpPr>
        <p:spPr bwMode="auto">
          <a:xfrm>
            <a:off x="3607925" y="3606641"/>
            <a:ext cx="23952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2" name="Elbow Connector 201"/>
          <p:cNvCxnSpPr/>
          <p:nvPr/>
        </p:nvCxnSpPr>
        <p:spPr bwMode="auto">
          <a:xfrm rot="16200000" flipH="1">
            <a:off x="3628723" y="1785768"/>
            <a:ext cx="699240" cy="261793"/>
          </a:xfrm>
          <a:prstGeom prst="bentConnector3">
            <a:avLst>
              <a:gd name="adj1" fmla="val 99645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6" name="Straight Connector 235"/>
          <p:cNvCxnSpPr/>
          <p:nvPr/>
        </p:nvCxnSpPr>
        <p:spPr bwMode="auto">
          <a:xfrm>
            <a:off x="3639361" y="1524710"/>
            <a:ext cx="20808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53" name="Group 52"/>
          <p:cNvGrpSpPr/>
          <p:nvPr/>
        </p:nvGrpSpPr>
        <p:grpSpPr>
          <a:xfrm>
            <a:off x="5412749" y="3946303"/>
            <a:ext cx="1106841" cy="466427"/>
            <a:chOff x="507046" y="2817700"/>
            <a:chExt cx="1257639" cy="549865"/>
          </a:xfrm>
        </p:grpSpPr>
        <p:sp>
          <p:nvSpPr>
            <p:cNvPr id="54" name="Snip Same Side Corner Rectangle 53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P06400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5365037" y="3376477"/>
            <a:ext cx="1202265" cy="458059"/>
            <a:chOff x="466508" y="3634424"/>
            <a:chExt cx="1366064" cy="540000"/>
          </a:xfrm>
        </p:grpSpPr>
        <p:sp>
          <p:nvSpPr>
            <p:cNvPr id="57" name="Snip Same Side Corner Rectangle 5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466508" y="3639736"/>
              <a:ext cx="1366064" cy="51477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LRP6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O75581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65" name="Elbow Connector 64"/>
          <p:cNvCxnSpPr/>
          <p:nvPr/>
        </p:nvCxnSpPr>
        <p:spPr bwMode="auto">
          <a:xfrm rot="5400000" flipH="1" flipV="1">
            <a:off x="4621393" y="1558417"/>
            <a:ext cx="1160396" cy="283648"/>
          </a:xfrm>
          <a:prstGeom prst="bentConnector3">
            <a:avLst>
              <a:gd name="adj1" fmla="val -345"/>
            </a:avLst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84" name="Group 83"/>
          <p:cNvGrpSpPr/>
          <p:nvPr/>
        </p:nvGrpSpPr>
        <p:grpSpPr>
          <a:xfrm>
            <a:off x="5599330" y="3143229"/>
            <a:ext cx="715674" cy="246221"/>
            <a:chOff x="7592082" y="6020192"/>
            <a:chExt cx="862158" cy="350482"/>
          </a:xfrm>
        </p:grpSpPr>
        <p:sp>
          <p:nvSpPr>
            <p:cNvPr id="8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S1490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19" name="Elbow Connector 18"/>
          <p:cNvCxnSpPr/>
          <p:nvPr/>
        </p:nvCxnSpPr>
        <p:spPr bwMode="auto">
          <a:xfrm rot="16200000" flipH="1">
            <a:off x="4283914" y="3196327"/>
            <a:ext cx="1778994" cy="142620"/>
          </a:xfrm>
          <a:prstGeom prst="bentConnector3">
            <a:avLst>
              <a:gd name="adj1" fmla="val -448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5251038" y="3263737"/>
            <a:ext cx="42849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8" name="Straight Arrow Connector 97"/>
          <p:cNvCxnSpPr/>
          <p:nvPr/>
        </p:nvCxnSpPr>
        <p:spPr bwMode="auto">
          <a:xfrm>
            <a:off x="5251038" y="4140200"/>
            <a:ext cx="21692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8" name="Group 47"/>
          <p:cNvGrpSpPr/>
          <p:nvPr/>
        </p:nvGrpSpPr>
        <p:grpSpPr>
          <a:xfrm>
            <a:off x="5514516" y="2023751"/>
            <a:ext cx="1261533" cy="458059"/>
            <a:chOff x="416381" y="3634424"/>
            <a:chExt cx="1433406" cy="540000"/>
          </a:xfrm>
        </p:grpSpPr>
        <p:sp>
          <p:nvSpPr>
            <p:cNvPr id="49" name="Snip Same Side Corner Rectangle 4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16381" y="3639736"/>
              <a:ext cx="1433406" cy="524748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14-3-3</a:t>
              </a:r>
              <a:r>
                <a:rPr lang="en-US" sz="1000" dirty="0">
                  <a:solidFill>
                    <a:schemeClr val="bg1"/>
                  </a:solidFill>
                  <a:latin typeface="Symbol" charset="2"/>
                  <a:cs typeface="Symbol" charset="2"/>
                </a:rPr>
                <a:t>h</a:t>
              </a: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/YWHAH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Q04917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5514516" y="1458836"/>
            <a:ext cx="1261533" cy="458059"/>
            <a:chOff x="416381" y="3634424"/>
            <a:chExt cx="1433407" cy="540000"/>
          </a:xfrm>
        </p:grpSpPr>
        <p:sp>
          <p:nvSpPr>
            <p:cNvPr id="52" name="Snip Same Side Corner Rectangle 5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416381" y="3639736"/>
              <a:ext cx="1433407" cy="51476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14-3-3</a:t>
              </a:r>
              <a:r>
                <a:rPr lang="en-US" sz="10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e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/YWHAE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P62258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5535041" y="2582546"/>
            <a:ext cx="1261533" cy="458059"/>
            <a:chOff x="416381" y="3634424"/>
            <a:chExt cx="1433406" cy="540000"/>
          </a:xfrm>
        </p:grpSpPr>
        <p:sp>
          <p:nvSpPr>
            <p:cNvPr id="62" name="Snip Same Side Corner Rectangle 6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16381" y="3639736"/>
              <a:ext cx="1433406" cy="524748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14-3-3</a:t>
              </a:r>
              <a:r>
                <a:rPr lang="en-US" sz="10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q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/YWHAQ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P27348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5492043" y="905934"/>
            <a:ext cx="1261533" cy="458059"/>
            <a:chOff x="416381" y="3634424"/>
            <a:chExt cx="1433407" cy="540000"/>
          </a:xfrm>
        </p:grpSpPr>
        <p:sp>
          <p:nvSpPr>
            <p:cNvPr id="72" name="Snip Same Side Corner Rectangle 7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416381" y="3639736"/>
              <a:ext cx="1433407" cy="51476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14-3-3</a:t>
              </a:r>
              <a:r>
                <a:rPr lang="en-US" sz="10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b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/YWHAB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P31946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74" name="Straight Connector 73"/>
          <p:cNvCxnSpPr/>
          <p:nvPr/>
        </p:nvCxnSpPr>
        <p:spPr bwMode="auto">
          <a:xfrm>
            <a:off x="5326482" y="1661910"/>
            <a:ext cx="31931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5" name="Straight Connector 74"/>
          <p:cNvCxnSpPr/>
          <p:nvPr/>
        </p:nvCxnSpPr>
        <p:spPr bwMode="auto">
          <a:xfrm>
            <a:off x="5347753" y="1120043"/>
            <a:ext cx="31931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6" name="Straight Connector 75"/>
          <p:cNvCxnSpPr/>
          <p:nvPr/>
        </p:nvCxnSpPr>
        <p:spPr bwMode="auto">
          <a:xfrm>
            <a:off x="5339324" y="2279976"/>
            <a:ext cx="31931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7" name="Straight Connector 76"/>
          <p:cNvCxnSpPr/>
          <p:nvPr/>
        </p:nvCxnSpPr>
        <p:spPr bwMode="auto">
          <a:xfrm>
            <a:off x="5347753" y="2779511"/>
            <a:ext cx="31931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/>
          <p:nvPr/>
        </p:nvCxnSpPr>
        <p:spPr bwMode="auto">
          <a:xfrm flipV="1">
            <a:off x="5339324" y="2279976"/>
            <a:ext cx="0" cy="49953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866</TotalTime>
  <Words>83</Words>
  <Application>Microsoft Macintosh PowerPoint</Application>
  <PresentationFormat>On-screen Show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72</cp:revision>
  <dcterms:created xsi:type="dcterms:W3CDTF">2014-02-16T01:31:59Z</dcterms:created>
  <dcterms:modified xsi:type="dcterms:W3CDTF">2016-03-16T05:59:27Z</dcterms:modified>
</cp:coreProperties>
</file>