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00"/>
    <a:srgbClr val="AB743D"/>
    <a:srgbClr val="00C100"/>
    <a:srgbClr val="8EB8D8"/>
    <a:srgbClr val="FFF777"/>
    <a:srgbClr val="90B1D0"/>
    <a:srgbClr val="00AD00"/>
    <a:srgbClr val="A5ADCB"/>
    <a:srgbClr val="7298BD"/>
    <a:srgbClr val="672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69" autoAdjust="0"/>
    <p:restoredTop sz="97917" autoAdjust="0"/>
  </p:normalViewPr>
  <p:slideViewPr>
    <p:cSldViewPr snapToGrid="0" snapToObjects="1">
      <p:cViewPr>
        <p:scale>
          <a:sx n="125" d="100"/>
          <a:sy n="125" d="100"/>
        </p:scale>
        <p:origin x="-2392" y="-4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1" name="Picture 17"/>
          <p:cNvPicPr>
            <a:picLocks noChangeAspect="1" noChangeArrowheads="1"/>
          </p:cNvPicPr>
          <p:nvPr userDrawn="1"/>
        </p:nvPicPr>
        <p:blipFill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02" name="Picture 101"/>
          <p:cNvPicPr>
            <a:picLocks noChangeAspect="1" noChangeArrowheads="1"/>
          </p:cNvPicPr>
          <p:nvPr userDrawn="1"/>
        </p:nvPicPr>
        <p:blipFill>
          <a:blip r:embed="rId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3" name="Text Box 173"/>
          <p:cNvSpPr txBox="1">
            <a:spLocks noChangeArrowheads="1"/>
          </p:cNvSpPr>
          <p:nvPr userDrawn="1"/>
        </p:nvSpPr>
        <p:spPr bwMode="auto">
          <a:xfrm>
            <a:off x="238953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104" name="Group 103"/>
          <p:cNvGrpSpPr/>
          <p:nvPr userDrawn="1"/>
        </p:nvGrpSpPr>
        <p:grpSpPr>
          <a:xfrm>
            <a:off x="1546755" y="5682356"/>
            <a:ext cx="6540875" cy="782825"/>
            <a:chOff x="1546755" y="5682356"/>
            <a:chExt cx="6540875" cy="782825"/>
          </a:xfrm>
        </p:grpSpPr>
        <p:grpSp>
          <p:nvGrpSpPr>
            <p:cNvPr id="105" name="Group 10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140" name="Rounded Rectangle 13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41" name="Rectangle 14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106" name="Group 10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138" name="Rounded Rectangle 13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9" name="Rectangle 13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107" name="Rounded Rectangle 10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09" name="Snip Same Side Corner Rectangle 10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111" name="Group 11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136" name="Snip Same Side Corner Rectangle 13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7" name="TextBox 13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112" name="Group 11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134" name="Snip Same Side Corner Rectangle 13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5" name="TextBox 13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113" name="Group 11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132" name="Snip Same Side Corner Rectangle 13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3" name="TextBox 13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114" name="Group 11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130" name="Snip Same Side Corner Rectangle 12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115" name="Elbow Connector 11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6" name="Elbow Connector 11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7" name="Elbow Connector 11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8" name="Elbow Connector 11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9" name="Elbow Connector 11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20" name="Elbow Connector 11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1" name="TextBox 12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127" name="Elbow Connector 12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128" name="TextBox 12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163697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  <p:sp>
        <p:nvSpPr>
          <p:cNvPr id="142" name="TextBox 141"/>
          <p:cNvSpPr txBox="1"/>
          <p:nvPr userDrawn="1"/>
        </p:nvSpPr>
        <p:spPr>
          <a:xfrm>
            <a:off x="6954350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Dr. Steven 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26560" y="104506"/>
            <a:ext cx="4715811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Ribosomal Protein S6 Kinase Alpha-4</a:t>
            </a:r>
            <a:endParaRPr lang="en-US" sz="2600" dirty="0">
              <a:solidFill>
                <a:srgbClr val="FFBB07"/>
              </a:solidFill>
              <a:latin typeface="Symbol" charset="2"/>
              <a:cs typeface="Symbol" charset="2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391701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O75676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3626377" y="1533194"/>
            <a:ext cx="1449345" cy="2064070"/>
            <a:chOff x="3762735" y="1445056"/>
            <a:chExt cx="1449345" cy="2064070"/>
          </a:xfrm>
        </p:grpSpPr>
        <p:grpSp>
          <p:nvGrpSpPr>
            <p:cNvPr id="132" name="Group 131"/>
            <p:cNvGrpSpPr/>
            <p:nvPr/>
          </p:nvGrpSpPr>
          <p:grpSpPr>
            <a:xfrm>
              <a:off x="3762735" y="3055540"/>
              <a:ext cx="1449345" cy="453586"/>
              <a:chOff x="306470" y="1139280"/>
              <a:chExt cx="1646806" cy="534725"/>
            </a:xfrm>
          </p:grpSpPr>
          <p:sp>
            <p:nvSpPr>
              <p:cNvPr id="133" name="Rounded Rectangle 132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4" name="Rectangle 133"/>
              <p:cNvSpPr/>
              <p:nvPr/>
            </p:nvSpPr>
            <p:spPr>
              <a:xfrm>
                <a:off x="306470" y="1139280"/>
                <a:ext cx="1646806" cy="5347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000" dirty="0" smtClean="0">
                    <a:solidFill>
                      <a:schemeClr val="bg1"/>
                    </a:solidFill>
                    <a:latin typeface="Arial" charset="0"/>
                  </a:rPr>
                  <a:t>MSK2/RPS6KA4</a:t>
                </a:r>
                <a:endParaRPr lang="en-US" sz="1000" dirty="0">
                  <a:solidFill>
                    <a:schemeClr val="bg1"/>
                  </a:solidFill>
                  <a:latin typeface="Symbol" charset="2"/>
                  <a:cs typeface="Symbol" charset="2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O75676</a:t>
                </a:r>
                <a:endParaRPr lang="en-US" sz="10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79" name="Group 78"/>
            <p:cNvGrpSpPr/>
            <p:nvPr/>
          </p:nvGrpSpPr>
          <p:grpSpPr>
            <a:xfrm>
              <a:off x="4106498" y="2803120"/>
              <a:ext cx="715674" cy="246221"/>
              <a:chOff x="7592082" y="6000910"/>
              <a:chExt cx="862158" cy="350482"/>
            </a:xfrm>
          </p:grpSpPr>
          <p:sp>
            <p:nvSpPr>
              <p:cNvPr id="80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81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S745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82" name="Group 81"/>
            <p:cNvGrpSpPr/>
            <p:nvPr/>
          </p:nvGrpSpPr>
          <p:grpSpPr>
            <a:xfrm>
              <a:off x="4106498" y="2633362"/>
              <a:ext cx="715674" cy="246221"/>
              <a:chOff x="7592082" y="6000910"/>
              <a:chExt cx="862158" cy="350482"/>
            </a:xfrm>
          </p:grpSpPr>
          <p:sp>
            <p:nvSpPr>
              <p:cNvPr id="83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85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S737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93" name="Group 92"/>
            <p:cNvGrpSpPr/>
            <p:nvPr/>
          </p:nvGrpSpPr>
          <p:grpSpPr>
            <a:xfrm>
              <a:off x="4106498" y="2463604"/>
              <a:ext cx="715674" cy="246220"/>
              <a:chOff x="7620676" y="5019399"/>
              <a:chExt cx="862158" cy="350482"/>
            </a:xfrm>
          </p:grpSpPr>
          <p:sp>
            <p:nvSpPr>
              <p:cNvPr id="94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95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+T687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97" name="Group 96"/>
            <p:cNvGrpSpPr/>
            <p:nvPr/>
          </p:nvGrpSpPr>
          <p:grpSpPr>
            <a:xfrm>
              <a:off x="4106498" y="2293846"/>
              <a:ext cx="715674" cy="246220"/>
              <a:chOff x="7620676" y="5019399"/>
              <a:chExt cx="862158" cy="350482"/>
            </a:xfrm>
          </p:grpSpPr>
          <p:sp>
            <p:nvSpPr>
              <p:cNvPr id="98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00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+T568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01" name="Group 100"/>
            <p:cNvGrpSpPr/>
            <p:nvPr/>
          </p:nvGrpSpPr>
          <p:grpSpPr>
            <a:xfrm>
              <a:off x="4106498" y="2124088"/>
              <a:ext cx="715674" cy="246220"/>
              <a:chOff x="7620676" y="5019399"/>
              <a:chExt cx="862158" cy="350482"/>
            </a:xfrm>
          </p:grpSpPr>
          <p:sp>
            <p:nvSpPr>
              <p:cNvPr id="102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03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+S365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04" name="Group 103"/>
            <p:cNvGrpSpPr/>
            <p:nvPr/>
          </p:nvGrpSpPr>
          <p:grpSpPr>
            <a:xfrm>
              <a:off x="4106498" y="1954330"/>
              <a:ext cx="715674" cy="246220"/>
              <a:chOff x="7620676" y="5019399"/>
              <a:chExt cx="862158" cy="350482"/>
            </a:xfrm>
          </p:grpSpPr>
          <p:sp>
            <p:nvSpPr>
              <p:cNvPr id="106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07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+S360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08" name="Group 107"/>
            <p:cNvGrpSpPr/>
            <p:nvPr/>
          </p:nvGrpSpPr>
          <p:grpSpPr>
            <a:xfrm>
              <a:off x="4106498" y="1784572"/>
              <a:ext cx="715674" cy="246220"/>
              <a:chOff x="7620676" y="5019399"/>
              <a:chExt cx="862158" cy="350482"/>
            </a:xfrm>
          </p:grpSpPr>
          <p:sp>
            <p:nvSpPr>
              <p:cNvPr id="109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10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+S347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1" name="Group 110"/>
            <p:cNvGrpSpPr/>
            <p:nvPr/>
          </p:nvGrpSpPr>
          <p:grpSpPr>
            <a:xfrm>
              <a:off x="4106498" y="1614814"/>
              <a:ext cx="715674" cy="246220"/>
              <a:chOff x="7620676" y="5019399"/>
              <a:chExt cx="862158" cy="350482"/>
            </a:xfrm>
          </p:grpSpPr>
          <p:sp>
            <p:nvSpPr>
              <p:cNvPr id="112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13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+S343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4" name="Group 113"/>
            <p:cNvGrpSpPr/>
            <p:nvPr/>
          </p:nvGrpSpPr>
          <p:grpSpPr>
            <a:xfrm>
              <a:off x="4106498" y="1445056"/>
              <a:ext cx="715674" cy="246220"/>
              <a:chOff x="7620676" y="5019399"/>
              <a:chExt cx="862158" cy="350482"/>
            </a:xfrm>
          </p:grpSpPr>
          <p:sp>
            <p:nvSpPr>
              <p:cNvPr id="115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16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+S196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cxnSp>
        <p:nvCxnSpPr>
          <p:cNvPr id="117" name="Elbow Connector 116"/>
          <p:cNvCxnSpPr/>
          <p:nvPr/>
        </p:nvCxnSpPr>
        <p:spPr bwMode="auto">
          <a:xfrm rot="16200000" flipV="1">
            <a:off x="1797762" y="2527084"/>
            <a:ext cx="1913971" cy="401417"/>
          </a:xfrm>
          <a:prstGeom prst="bentConnector3">
            <a:avLst>
              <a:gd name="adj1" fmla="val 100429"/>
            </a:avLst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1" name="Elbow Connector 130"/>
          <p:cNvCxnSpPr/>
          <p:nvPr/>
        </p:nvCxnSpPr>
        <p:spPr bwMode="auto">
          <a:xfrm rot="16200000" flipH="1">
            <a:off x="2053897" y="2196878"/>
            <a:ext cx="1246986" cy="253343"/>
          </a:xfrm>
          <a:prstGeom prst="bentConnector3">
            <a:avLst>
              <a:gd name="adj1" fmla="val -1330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5" name="Straight Connector 134"/>
          <p:cNvCxnSpPr/>
          <p:nvPr/>
        </p:nvCxnSpPr>
        <p:spPr bwMode="auto">
          <a:xfrm>
            <a:off x="2554040" y="2966355"/>
            <a:ext cx="269072" cy="8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6" name="Straight Connector 135"/>
          <p:cNvCxnSpPr/>
          <p:nvPr/>
        </p:nvCxnSpPr>
        <p:spPr bwMode="auto">
          <a:xfrm>
            <a:off x="2543042" y="2332668"/>
            <a:ext cx="269072" cy="8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7" name="Straight Connector 136"/>
          <p:cNvCxnSpPr/>
          <p:nvPr/>
        </p:nvCxnSpPr>
        <p:spPr bwMode="auto">
          <a:xfrm>
            <a:off x="2815322" y="1814754"/>
            <a:ext cx="72249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8" name="Straight Connector 137"/>
          <p:cNvCxnSpPr/>
          <p:nvPr/>
        </p:nvCxnSpPr>
        <p:spPr bwMode="auto">
          <a:xfrm flipH="1" flipV="1">
            <a:off x="3541973" y="1816185"/>
            <a:ext cx="518504" cy="396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40" name="Straight Connector 139"/>
          <p:cNvCxnSpPr/>
          <p:nvPr/>
        </p:nvCxnSpPr>
        <p:spPr bwMode="auto">
          <a:xfrm flipH="1" flipV="1">
            <a:off x="3553740" y="2658684"/>
            <a:ext cx="518504" cy="396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41" name="Straight Connector 140"/>
          <p:cNvCxnSpPr/>
          <p:nvPr/>
        </p:nvCxnSpPr>
        <p:spPr bwMode="auto">
          <a:xfrm flipH="1" flipV="1">
            <a:off x="3541973" y="2515706"/>
            <a:ext cx="518504" cy="396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42" name="Straight Connector 141"/>
          <p:cNvCxnSpPr/>
          <p:nvPr/>
        </p:nvCxnSpPr>
        <p:spPr bwMode="auto">
          <a:xfrm>
            <a:off x="3541973" y="1814754"/>
            <a:ext cx="11767" cy="84393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44" name="Straight Connector 143"/>
          <p:cNvCxnSpPr/>
          <p:nvPr/>
        </p:nvCxnSpPr>
        <p:spPr bwMode="auto">
          <a:xfrm>
            <a:off x="2517669" y="2419763"/>
            <a:ext cx="43778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45" name="Straight Connector 144"/>
          <p:cNvCxnSpPr/>
          <p:nvPr/>
        </p:nvCxnSpPr>
        <p:spPr bwMode="auto">
          <a:xfrm>
            <a:off x="2538022" y="3055955"/>
            <a:ext cx="43778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46" name="Group 145"/>
          <p:cNvGrpSpPr/>
          <p:nvPr/>
        </p:nvGrpSpPr>
        <p:grpSpPr>
          <a:xfrm>
            <a:off x="1311837" y="1455212"/>
            <a:ext cx="1449345" cy="445088"/>
            <a:chOff x="260294" y="1139280"/>
            <a:chExt cx="1646806" cy="524707"/>
          </a:xfrm>
        </p:grpSpPr>
        <p:sp>
          <p:nvSpPr>
            <p:cNvPr id="147" name="Rounded Rectangle 146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8" name="Rectangle 147"/>
            <p:cNvSpPr/>
            <p:nvPr/>
          </p:nvSpPr>
          <p:spPr>
            <a:xfrm>
              <a:off x="260294" y="1139280"/>
              <a:ext cx="1646806" cy="51476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p38</a:t>
              </a:r>
              <a:r>
                <a:rPr lang="en-US" sz="1000" dirty="0" smtClean="0">
                  <a:solidFill>
                    <a:schemeClr val="bg1"/>
                  </a:solidFill>
                  <a:latin typeface="Symbol" charset="2"/>
                  <a:cs typeface="Symbol" charset="2"/>
                </a:rPr>
                <a:t>a</a:t>
              </a: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/MAPK14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Q16539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49" name="Group 148"/>
          <p:cNvGrpSpPr/>
          <p:nvPr/>
        </p:nvGrpSpPr>
        <p:grpSpPr>
          <a:xfrm>
            <a:off x="1312807" y="2098521"/>
            <a:ext cx="1449345" cy="445088"/>
            <a:chOff x="260294" y="1139280"/>
            <a:chExt cx="1646806" cy="524707"/>
          </a:xfrm>
        </p:grpSpPr>
        <p:sp>
          <p:nvSpPr>
            <p:cNvPr id="150" name="Rounded Rectangle 149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1" name="Rectangle 150"/>
            <p:cNvSpPr/>
            <p:nvPr/>
          </p:nvSpPr>
          <p:spPr>
            <a:xfrm>
              <a:off x="260294" y="1139280"/>
              <a:ext cx="1646806" cy="51476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ERK1/MAPK3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P27361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52" name="Group 151"/>
          <p:cNvGrpSpPr/>
          <p:nvPr/>
        </p:nvGrpSpPr>
        <p:grpSpPr>
          <a:xfrm>
            <a:off x="1315158" y="2741830"/>
            <a:ext cx="1449345" cy="445088"/>
            <a:chOff x="260294" y="1139280"/>
            <a:chExt cx="1646806" cy="524707"/>
          </a:xfrm>
        </p:grpSpPr>
        <p:sp>
          <p:nvSpPr>
            <p:cNvPr id="153" name="Rounded Rectangle 152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4" name="Rectangle 153"/>
            <p:cNvSpPr/>
            <p:nvPr/>
          </p:nvSpPr>
          <p:spPr>
            <a:xfrm>
              <a:off x="260294" y="1139280"/>
              <a:ext cx="1646806" cy="51476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ERK2/MAPK1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P28482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55" name="Elbow Connector 154"/>
          <p:cNvCxnSpPr/>
          <p:nvPr/>
        </p:nvCxnSpPr>
        <p:spPr bwMode="auto">
          <a:xfrm rot="10800000" flipV="1">
            <a:off x="2926728" y="3527807"/>
            <a:ext cx="2168625" cy="187450"/>
          </a:xfrm>
          <a:prstGeom prst="bentConnector3">
            <a:avLst>
              <a:gd name="adj1" fmla="val -129"/>
            </a:avLst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7" name="Elbow Connector 156"/>
          <p:cNvCxnSpPr/>
          <p:nvPr/>
        </p:nvCxnSpPr>
        <p:spPr bwMode="auto">
          <a:xfrm flipH="1" flipV="1">
            <a:off x="4572443" y="1679246"/>
            <a:ext cx="493119" cy="1701385"/>
          </a:xfrm>
          <a:prstGeom prst="bentConnector4">
            <a:avLst>
              <a:gd name="adj1" fmla="val -5151"/>
              <a:gd name="adj2" fmla="val 100258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8" name="Straight Connector 157"/>
          <p:cNvCxnSpPr/>
          <p:nvPr/>
        </p:nvCxnSpPr>
        <p:spPr bwMode="auto">
          <a:xfrm>
            <a:off x="4824620" y="3392070"/>
            <a:ext cx="2707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9" name="Straight Connector 158"/>
          <p:cNvCxnSpPr/>
          <p:nvPr/>
        </p:nvCxnSpPr>
        <p:spPr bwMode="auto">
          <a:xfrm flipV="1">
            <a:off x="4572441" y="2159084"/>
            <a:ext cx="518504" cy="396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2" name="Straight Connector 161"/>
          <p:cNvCxnSpPr/>
          <p:nvPr/>
        </p:nvCxnSpPr>
        <p:spPr bwMode="auto">
          <a:xfrm flipV="1">
            <a:off x="4586609" y="2857929"/>
            <a:ext cx="401681" cy="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3" name="Straight Connector 162"/>
          <p:cNvCxnSpPr/>
          <p:nvPr/>
        </p:nvCxnSpPr>
        <p:spPr bwMode="auto">
          <a:xfrm flipV="1">
            <a:off x="4596769" y="3030649"/>
            <a:ext cx="401681" cy="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4" name="Elbow Connector 163"/>
          <p:cNvCxnSpPr/>
          <p:nvPr/>
        </p:nvCxnSpPr>
        <p:spPr bwMode="auto">
          <a:xfrm rot="5400000">
            <a:off x="4685924" y="2986469"/>
            <a:ext cx="451224" cy="173829"/>
          </a:xfrm>
          <a:prstGeom prst="bentConnector3">
            <a:avLst>
              <a:gd name="adj1" fmla="val 99536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5" name="Straight Connector 164"/>
          <p:cNvCxnSpPr/>
          <p:nvPr/>
        </p:nvCxnSpPr>
        <p:spPr bwMode="auto">
          <a:xfrm flipH="1">
            <a:off x="4798379" y="3527807"/>
            <a:ext cx="286813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6" name="Straight Connector 165"/>
          <p:cNvCxnSpPr/>
          <p:nvPr/>
        </p:nvCxnSpPr>
        <p:spPr bwMode="auto">
          <a:xfrm flipH="1" flipV="1">
            <a:off x="2554040" y="1628446"/>
            <a:ext cx="1506437" cy="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3">
                <a:lumMod val="75000"/>
              </a:schemeClr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7" name="Straight Connector 166"/>
          <p:cNvCxnSpPr/>
          <p:nvPr/>
        </p:nvCxnSpPr>
        <p:spPr bwMode="auto">
          <a:xfrm flipV="1">
            <a:off x="4562281" y="2321644"/>
            <a:ext cx="518504" cy="396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8" name="Straight Connector 167"/>
          <p:cNvCxnSpPr/>
          <p:nvPr/>
        </p:nvCxnSpPr>
        <p:spPr bwMode="auto">
          <a:xfrm flipH="1" flipV="1">
            <a:off x="3636537" y="1997195"/>
            <a:ext cx="436182" cy="396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3">
                <a:lumMod val="75000"/>
              </a:schemeClr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9" name="Straight Connector 168"/>
          <p:cNvCxnSpPr/>
          <p:nvPr/>
        </p:nvCxnSpPr>
        <p:spPr bwMode="auto">
          <a:xfrm>
            <a:off x="3647108" y="1628446"/>
            <a:ext cx="0" cy="52114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3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0" name="Straight Connector 169"/>
          <p:cNvCxnSpPr/>
          <p:nvPr/>
        </p:nvCxnSpPr>
        <p:spPr bwMode="auto">
          <a:xfrm flipH="1" flipV="1">
            <a:off x="3636537" y="2149595"/>
            <a:ext cx="436182" cy="396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3">
                <a:lumMod val="75000"/>
              </a:schemeClr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21" name="Group 120"/>
          <p:cNvGrpSpPr/>
          <p:nvPr/>
        </p:nvGrpSpPr>
        <p:grpSpPr>
          <a:xfrm>
            <a:off x="6702427" y="2899867"/>
            <a:ext cx="1106841" cy="458092"/>
            <a:chOff x="507046" y="2817700"/>
            <a:chExt cx="1257639" cy="540039"/>
          </a:xfrm>
        </p:grpSpPr>
        <p:sp>
          <p:nvSpPr>
            <p:cNvPr id="122" name="Snip Same Side Corner Rectangle 121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507046" y="2823012"/>
              <a:ext cx="1257639" cy="534727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CREB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P16220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grpSp>
        <p:nvGrpSpPr>
          <p:cNvPr id="126" name="Group 125"/>
          <p:cNvGrpSpPr/>
          <p:nvPr/>
        </p:nvGrpSpPr>
        <p:grpSpPr>
          <a:xfrm>
            <a:off x="6898010" y="2668313"/>
            <a:ext cx="715674" cy="246220"/>
            <a:chOff x="7620676" y="5019399"/>
            <a:chExt cx="862158" cy="350482"/>
          </a:xfrm>
        </p:grpSpPr>
        <p:sp>
          <p:nvSpPr>
            <p:cNvPr id="127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28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+S133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29" name="Group 128"/>
          <p:cNvGrpSpPr/>
          <p:nvPr/>
        </p:nvGrpSpPr>
        <p:grpSpPr>
          <a:xfrm>
            <a:off x="6724110" y="1946139"/>
            <a:ext cx="1106841" cy="466427"/>
            <a:chOff x="507046" y="2817700"/>
            <a:chExt cx="1257639" cy="549865"/>
          </a:xfrm>
        </p:grpSpPr>
        <p:sp>
          <p:nvSpPr>
            <p:cNvPr id="130" name="Snip Same Side Corner Rectangle 129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6" name="TextBox 155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ATF1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P18846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grpSp>
        <p:nvGrpSpPr>
          <p:cNvPr id="160" name="Group 159"/>
          <p:cNvGrpSpPr/>
          <p:nvPr/>
        </p:nvGrpSpPr>
        <p:grpSpPr>
          <a:xfrm>
            <a:off x="6919693" y="1714585"/>
            <a:ext cx="715674" cy="246220"/>
            <a:chOff x="7620676" y="5019399"/>
            <a:chExt cx="862158" cy="350482"/>
          </a:xfrm>
        </p:grpSpPr>
        <p:sp>
          <p:nvSpPr>
            <p:cNvPr id="161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71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+S63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72" name="Group 171"/>
          <p:cNvGrpSpPr/>
          <p:nvPr/>
        </p:nvGrpSpPr>
        <p:grpSpPr>
          <a:xfrm>
            <a:off x="3773881" y="4004132"/>
            <a:ext cx="1106841" cy="466427"/>
            <a:chOff x="507046" y="3634424"/>
            <a:chExt cx="1257639" cy="549865"/>
          </a:xfrm>
        </p:grpSpPr>
        <p:sp>
          <p:nvSpPr>
            <p:cNvPr id="173" name="Snip Same Side Corner Rectangle 17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74" name="TextBox 173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RASSF2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P50749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75" name="Group 174"/>
          <p:cNvGrpSpPr/>
          <p:nvPr/>
        </p:nvGrpSpPr>
        <p:grpSpPr>
          <a:xfrm>
            <a:off x="5329009" y="1956483"/>
            <a:ext cx="1106841" cy="466427"/>
            <a:chOff x="473789" y="5344549"/>
            <a:chExt cx="1257639" cy="549865"/>
          </a:xfrm>
        </p:grpSpPr>
        <p:sp>
          <p:nvSpPr>
            <p:cNvPr id="176" name="Snip Same Side Corner Rectangle 175"/>
            <p:cNvSpPr/>
            <p:nvPr/>
          </p:nvSpPr>
          <p:spPr bwMode="auto">
            <a:xfrm>
              <a:off x="562608" y="5344549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BDB70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77" name="TextBox 176"/>
            <p:cNvSpPr txBox="1"/>
            <p:nvPr/>
          </p:nvSpPr>
          <p:spPr>
            <a:xfrm>
              <a:off x="473789" y="5349861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rgbClr val="262626"/>
                  </a:solidFill>
                  <a:latin typeface="Arial" charset="0"/>
                </a:rPr>
                <a:t>H3.1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7F773E"/>
                  </a:solidFill>
                  <a:latin typeface="Arial" charset="0"/>
                </a:rPr>
                <a:t>P68431</a:t>
              </a:r>
              <a:endParaRPr lang="en-US" sz="1050" dirty="0">
                <a:solidFill>
                  <a:srgbClr val="7F773E"/>
                </a:solidFill>
              </a:endParaRPr>
            </a:p>
          </p:txBody>
        </p:sp>
      </p:grpSp>
      <p:grpSp>
        <p:nvGrpSpPr>
          <p:cNvPr id="178" name="Group 177"/>
          <p:cNvGrpSpPr/>
          <p:nvPr/>
        </p:nvGrpSpPr>
        <p:grpSpPr>
          <a:xfrm>
            <a:off x="5524592" y="1719220"/>
            <a:ext cx="715674" cy="246220"/>
            <a:chOff x="7620676" y="5019399"/>
            <a:chExt cx="862158" cy="350482"/>
          </a:xfrm>
        </p:grpSpPr>
        <p:sp>
          <p:nvSpPr>
            <p:cNvPr id="179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80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+S29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81" name="Group 180"/>
          <p:cNvGrpSpPr/>
          <p:nvPr/>
        </p:nvGrpSpPr>
        <p:grpSpPr>
          <a:xfrm>
            <a:off x="5524592" y="1546500"/>
            <a:ext cx="715674" cy="246220"/>
            <a:chOff x="7620676" y="5019399"/>
            <a:chExt cx="862158" cy="350482"/>
          </a:xfrm>
        </p:grpSpPr>
        <p:sp>
          <p:nvSpPr>
            <p:cNvPr id="182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83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+S11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84" name="Group 183"/>
          <p:cNvGrpSpPr/>
          <p:nvPr/>
        </p:nvGrpSpPr>
        <p:grpSpPr>
          <a:xfrm>
            <a:off x="5318816" y="2925643"/>
            <a:ext cx="1106841" cy="466427"/>
            <a:chOff x="473789" y="5344549"/>
            <a:chExt cx="1257639" cy="549865"/>
          </a:xfrm>
        </p:grpSpPr>
        <p:sp>
          <p:nvSpPr>
            <p:cNvPr id="185" name="Snip Same Side Corner Rectangle 184"/>
            <p:cNvSpPr/>
            <p:nvPr/>
          </p:nvSpPr>
          <p:spPr bwMode="auto">
            <a:xfrm>
              <a:off x="562608" y="5344549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BDB70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86" name="TextBox 185"/>
            <p:cNvSpPr txBox="1"/>
            <p:nvPr/>
          </p:nvSpPr>
          <p:spPr>
            <a:xfrm>
              <a:off x="473789" y="5349861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rgbClr val="262626"/>
                  </a:solidFill>
                  <a:latin typeface="Arial" charset="0"/>
                </a:rPr>
                <a:t>H3.3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7F773E"/>
                  </a:solidFill>
                  <a:latin typeface="Arial" charset="0"/>
                </a:rPr>
                <a:t>P84243</a:t>
              </a:r>
              <a:endParaRPr lang="en-US" sz="1050" dirty="0">
                <a:solidFill>
                  <a:srgbClr val="7F773E"/>
                </a:solidFill>
              </a:endParaRPr>
            </a:p>
          </p:txBody>
        </p:sp>
      </p:grpSp>
      <p:grpSp>
        <p:nvGrpSpPr>
          <p:cNvPr id="187" name="Group 186"/>
          <p:cNvGrpSpPr/>
          <p:nvPr/>
        </p:nvGrpSpPr>
        <p:grpSpPr>
          <a:xfrm>
            <a:off x="5514399" y="2688380"/>
            <a:ext cx="715674" cy="246220"/>
            <a:chOff x="7620676" y="5019399"/>
            <a:chExt cx="862158" cy="350482"/>
          </a:xfrm>
        </p:grpSpPr>
        <p:sp>
          <p:nvSpPr>
            <p:cNvPr id="188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90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+S28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91" name="Group 190"/>
          <p:cNvGrpSpPr/>
          <p:nvPr/>
        </p:nvGrpSpPr>
        <p:grpSpPr>
          <a:xfrm>
            <a:off x="5514399" y="2515660"/>
            <a:ext cx="715674" cy="246220"/>
            <a:chOff x="7620676" y="5019399"/>
            <a:chExt cx="862158" cy="350482"/>
          </a:xfrm>
        </p:grpSpPr>
        <p:sp>
          <p:nvSpPr>
            <p:cNvPr id="192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93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+S10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94" name="Group 193"/>
          <p:cNvGrpSpPr/>
          <p:nvPr/>
        </p:nvGrpSpPr>
        <p:grpSpPr>
          <a:xfrm>
            <a:off x="5196110" y="3998102"/>
            <a:ext cx="1321636" cy="458092"/>
            <a:chOff x="389888" y="2817700"/>
            <a:chExt cx="1501698" cy="540039"/>
          </a:xfrm>
        </p:grpSpPr>
        <p:sp>
          <p:nvSpPr>
            <p:cNvPr id="195" name="Snip Same Side Corner Rectangle 194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96" name="TextBox 195"/>
            <p:cNvSpPr txBox="1"/>
            <p:nvPr/>
          </p:nvSpPr>
          <p:spPr>
            <a:xfrm>
              <a:off x="389888" y="2823012"/>
              <a:ext cx="1501698" cy="534727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>
                  <a:solidFill>
                    <a:schemeClr val="bg1"/>
                  </a:solidFill>
                  <a:latin typeface="Arial" charset="0"/>
                </a:rPr>
                <a:t>NF</a:t>
              </a:r>
              <a:r>
                <a:rPr lang="en-US" sz="1100" dirty="0">
                  <a:solidFill>
                    <a:schemeClr val="bg1"/>
                  </a:solidFill>
                  <a:latin typeface="Symbol" charset="2"/>
                  <a:cs typeface="Symbol" charset="2"/>
                </a:rPr>
                <a:t>k</a:t>
              </a:r>
              <a:r>
                <a:rPr lang="en-US" sz="1100" dirty="0">
                  <a:solidFill>
                    <a:schemeClr val="bg1"/>
                  </a:solidFill>
                  <a:latin typeface="Arial" charset="0"/>
                </a:rPr>
                <a:t>B-p65/</a:t>
              </a:r>
              <a:r>
                <a:rPr lang="en-US" sz="1100" dirty="0" err="1">
                  <a:solidFill>
                    <a:schemeClr val="bg1"/>
                  </a:solidFill>
                  <a:latin typeface="Arial" charset="0"/>
                </a:rPr>
                <a:t>RelA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Q04206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grpSp>
        <p:nvGrpSpPr>
          <p:cNvPr id="197" name="Group 196"/>
          <p:cNvGrpSpPr/>
          <p:nvPr/>
        </p:nvGrpSpPr>
        <p:grpSpPr>
          <a:xfrm>
            <a:off x="5499091" y="3748404"/>
            <a:ext cx="715674" cy="246221"/>
            <a:chOff x="7592082" y="6000910"/>
            <a:chExt cx="862158" cy="350482"/>
          </a:xfrm>
        </p:grpSpPr>
        <p:sp>
          <p:nvSpPr>
            <p:cNvPr id="198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99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S206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00" name="Group 199"/>
          <p:cNvGrpSpPr/>
          <p:nvPr/>
        </p:nvGrpSpPr>
        <p:grpSpPr>
          <a:xfrm>
            <a:off x="3664424" y="4679916"/>
            <a:ext cx="1326765" cy="458059"/>
            <a:chOff x="394338" y="3634424"/>
            <a:chExt cx="1507526" cy="540000"/>
          </a:xfrm>
        </p:grpSpPr>
        <p:sp>
          <p:nvSpPr>
            <p:cNvPr id="201" name="Snip Same Side Corner Rectangle 20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02" name="TextBox 201"/>
            <p:cNvSpPr txBox="1"/>
            <p:nvPr/>
          </p:nvSpPr>
          <p:spPr>
            <a:xfrm>
              <a:off x="394338" y="3639736"/>
              <a:ext cx="1507526" cy="514771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MOBKL1A/MOB1B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Q7L9L4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6" name="Elbow Connector 5"/>
          <p:cNvCxnSpPr/>
          <p:nvPr/>
        </p:nvCxnSpPr>
        <p:spPr bwMode="auto">
          <a:xfrm rot="5400000">
            <a:off x="4109291" y="4014325"/>
            <a:ext cx="1604490" cy="173831"/>
          </a:xfrm>
          <a:prstGeom prst="bentConnector3">
            <a:avLst>
              <a:gd name="adj1" fmla="val 100025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" name="Straight Arrow Connector 11"/>
          <p:cNvCxnSpPr/>
          <p:nvPr/>
        </p:nvCxnSpPr>
        <p:spPr bwMode="auto">
          <a:xfrm flipH="1">
            <a:off x="4792289" y="4243578"/>
            <a:ext cx="19890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" name="Elbow Connector 14"/>
          <p:cNvCxnSpPr/>
          <p:nvPr/>
        </p:nvCxnSpPr>
        <p:spPr bwMode="auto">
          <a:xfrm flipV="1">
            <a:off x="5095352" y="1474594"/>
            <a:ext cx="1463034" cy="204652"/>
          </a:xfrm>
          <a:prstGeom prst="bentConnector3">
            <a:avLst>
              <a:gd name="adj1" fmla="val 0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3" name="Straight Connector 22"/>
          <p:cNvCxnSpPr/>
          <p:nvPr/>
        </p:nvCxnSpPr>
        <p:spPr bwMode="auto">
          <a:xfrm>
            <a:off x="6568546" y="1455212"/>
            <a:ext cx="0" cy="134275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03" name="Straight Connector 202"/>
          <p:cNvCxnSpPr/>
          <p:nvPr/>
        </p:nvCxnSpPr>
        <p:spPr bwMode="auto">
          <a:xfrm flipV="1">
            <a:off x="6135684" y="2801923"/>
            <a:ext cx="432862" cy="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04" name="Straight Connector 203"/>
          <p:cNvCxnSpPr/>
          <p:nvPr/>
        </p:nvCxnSpPr>
        <p:spPr bwMode="auto">
          <a:xfrm flipV="1">
            <a:off x="6120929" y="2647962"/>
            <a:ext cx="432862" cy="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05" name="Straight Connector 204"/>
          <p:cNvCxnSpPr/>
          <p:nvPr/>
        </p:nvCxnSpPr>
        <p:spPr bwMode="auto">
          <a:xfrm flipV="1">
            <a:off x="6131056" y="1843295"/>
            <a:ext cx="432862" cy="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06" name="Straight Connector 205"/>
          <p:cNvCxnSpPr/>
          <p:nvPr/>
        </p:nvCxnSpPr>
        <p:spPr bwMode="auto">
          <a:xfrm flipV="1">
            <a:off x="6120929" y="1678559"/>
            <a:ext cx="432862" cy="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07" name="Straight Connector 206"/>
          <p:cNvCxnSpPr/>
          <p:nvPr/>
        </p:nvCxnSpPr>
        <p:spPr bwMode="auto">
          <a:xfrm flipH="1" flipV="1">
            <a:off x="6577660" y="1843294"/>
            <a:ext cx="432862" cy="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08" name="Straight Connector 207"/>
          <p:cNvCxnSpPr/>
          <p:nvPr/>
        </p:nvCxnSpPr>
        <p:spPr bwMode="auto">
          <a:xfrm flipH="1" flipV="1">
            <a:off x="6568546" y="2797962"/>
            <a:ext cx="432862" cy="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09" name="Straight Connector 208"/>
          <p:cNvCxnSpPr/>
          <p:nvPr/>
        </p:nvCxnSpPr>
        <p:spPr bwMode="auto">
          <a:xfrm flipH="1" flipV="1">
            <a:off x="4988290" y="3881773"/>
            <a:ext cx="619729" cy="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3654</TotalTime>
  <Words>75</Words>
  <Application>Microsoft Macintosh PowerPoint</Application>
  <PresentationFormat>On-screen Show (4:3)</PresentationFormat>
  <Paragraphs>40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169</cp:revision>
  <dcterms:created xsi:type="dcterms:W3CDTF">2014-02-16T01:31:59Z</dcterms:created>
  <dcterms:modified xsi:type="dcterms:W3CDTF">2016-03-15T22:26:27Z</dcterms:modified>
</cp:coreProperties>
</file>