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9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43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Ribosomal Protein S6 Kinase Alpha-5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O75582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96" name="Elbow Connector 95"/>
          <p:cNvCxnSpPr/>
          <p:nvPr/>
        </p:nvCxnSpPr>
        <p:spPr bwMode="auto">
          <a:xfrm rot="10800000" flipV="1">
            <a:off x="2108046" y="3368549"/>
            <a:ext cx="1731745" cy="156970"/>
          </a:xfrm>
          <a:prstGeom prst="bentConnector3">
            <a:avLst>
              <a:gd name="adj1" fmla="val -45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3552977" y="3358389"/>
            <a:ext cx="286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" name="Elbow Connector 104"/>
          <p:cNvCxnSpPr/>
          <p:nvPr/>
        </p:nvCxnSpPr>
        <p:spPr bwMode="auto">
          <a:xfrm rot="16200000" flipV="1">
            <a:off x="979080" y="2357666"/>
            <a:ext cx="1913971" cy="401417"/>
          </a:xfrm>
          <a:prstGeom prst="bentConnector3">
            <a:avLst>
              <a:gd name="adj1" fmla="val 10042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8" name="Group 137"/>
          <p:cNvGrpSpPr/>
          <p:nvPr/>
        </p:nvGrpSpPr>
        <p:grpSpPr>
          <a:xfrm>
            <a:off x="2553368" y="3686467"/>
            <a:ext cx="1106841" cy="466427"/>
            <a:chOff x="507046" y="2817700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Q92793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576798" y="4270102"/>
            <a:ext cx="1106841" cy="466427"/>
            <a:chOff x="507046" y="2817700"/>
            <a:chExt cx="1257639" cy="549865"/>
          </a:xfrm>
        </p:grpSpPr>
        <p:sp>
          <p:nvSpPr>
            <p:cNvPr id="144" name="Snip Same Side Corner Rectangle 14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EP300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Q09472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360655" y="2974260"/>
            <a:ext cx="1449345" cy="453586"/>
            <a:chOff x="294926" y="1139280"/>
            <a:chExt cx="1646806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4926" y="1139280"/>
              <a:ext cx="1646806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MSK1/RPS6KA5</a:t>
              </a:r>
              <a:endParaRPr lang="en-US" sz="10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O75582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706813" y="2721840"/>
            <a:ext cx="715674" cy="246221"/>
            <a:chOff x="7592082" y="6000910"/>
            <a:chExt cx="862158" cy="350482"/>
          </a:xfrm>
        </p:grpSpPr>
        <p:sp>
          <p:nvSpPr>
            <p:cNvPr id="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706813" y="2551596"/>
            <a:ext cx="715674" cy="246221"/>
            <a:chOff x="7592082" y="6000910"/>
            <a:chExt cx="862158" cy="350482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706813" y="2381354"/>
            <a:ext cx="715674" cy="246221"/>
            <a:chOff x="7592082" y="6000910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706813" y="2211113"/>
            <a:ext cx="715674" cy="246220"/>
            <a:chOff x="7620676" y="5019399"/>
            <a:chExt cx="862158" cy="350482"/>
          </a:xfrm>
        </p:grpSpPr>
        <p:sp>
          <p:nvSpPr>
            <p:cNvPr id="1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+T700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706813" y="2040872"/>
            <a:ext cx="715674" cy="246220"/>
            <a:chOff x="7620676" y="5019399"/>
            <a:chExt cx="862158" cy="350482"/>
          </a:xfrm>
        </p:grpSpPr>
        <p:sp>
          <p:nvSpPr>
            <p:cNvPr id="1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+T581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706813" y="1870630"/>
            <a:ext cx="715674" cy="246221"/>
            <a:chOff x="7592082" y="6000910"/>
            <a:chExt cx="862158" cy="350482"/>
          </a:xfrm>
        </p:grpSpPr>
        <p:sp>
          <p:nvSpPr>
            <p:cNvPr id="1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706813" y="1700389"/>
            <a:ext cx="715674" cy="246220"/>
            <a:chOff x="7620676" y="5019399"/>
            <a:chExt cx="862158" cy="350482"/>
          </a:xfrm>
        </p:grpSpPr>
        <p:sp>
          <p:nvSpPr>
            <p:cNvPr id="11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706813" y="1530148"/>
            <a:ext cx="715674" cy="246220"/>
            <a:chOff x="7620676" y="5019399"/>
            <a:chExt cx="862158" cy="350482"/>
          </a:xfrm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706813" y="1359907"/>
            <a:ext cx="715674" cy="246220"/>
            <a:chOff x="7620676" y="5019399"/>
            <a:chExt cx="862158" cy="350482"/>
          </a:xfrm>
        </p:grpSpPr>
        <p:sp>
          <p:nvSpPr>
            <p:cNvPr id="13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93155" y="1285794"/>
            <a:ext cx="1449345" cy="445088"/>
            <a:chOff x="260294" y="1139280"/>
            <a:chExt cx="1646806" cy="524707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p38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/MAPK14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494125" y="1929103"/>
            <a:ext cx="1449345" cy="445088"/>
            <a:chOff x="260294" y="1139280"/>
            <a:chExt cx="1646806" cy="524707"/>
          </a:xfrm>
        </p:grpSpPr>
        <p:sp>
          <p:nvSpPr>
            <p:cNvPr id="150" name="Rounded Rectangle 14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96476" y="2572412"/>
            <a:ext cx="1449345" cy="445088"/>
            <a:chOff x="260294" y="1139280"/>
            <a:chExt cx="1646806" cy="524707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 flipH="1" flipV="1">
            <a:off x="3316882" y="1519989"/>
            <a:ext cx="493118" cy="1701384"/>
          </a:xfrm>
          <a:prstGeom prst="bentConnector4">
            <a:avLst>
              <a:gd name="adj1" fmla="val -3091"/>
              <a:gd name="adj2" fmla="val 10025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3569058" y="3242972"/>
            <a:ext cx="2707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3316879" y="1827106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3331047" y="2010391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3331047" y="2505631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3331047" y="2678351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3341207" y="2851071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rot="5400000">
            <a:off x="3081140" y="2498309"/>
            <a:ext cx="1139507" cy="163670"/>
          </a:xfrm>
          <a:prstGeom prst="bentConnector3">
            <a:avLst>
              <a:gd name="adj1" fmla="val 9993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>
            <a:stCxn id="147" idx="3"/>
          </p:cNvCxnSpPr>
          <p:nvPr/>
        </p:nvCxnSpPr>
        <p:spPr bwMode="auto">
          <a:xfrm>
            <a:off x="1732037" y="1510319"/>
            <a:ext cx="261395" cy="128661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>
            <a:stCxn id="153" idx="3"/>
          </p:cNvCxnSpPr>
          <p:nvPr/>
        </p:nvCxnSpPr>
        <p:spPr bwMode="auto">
          <a:xfrm>
            <a:off x="1735358" y="2796937"/>
            <a:ext cx="269072" cy="8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1724360" y="2163250"/>
            <a:ext cx="269072" cy="8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>
            <a:off x="1996640" y="1513256"/>
            <a:ext cx="722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H="1" flipV="1">
            <a:off x="2296571" y="1646767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H="1" flipV="1">
            <a:off x="2296571" y="2164130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flipH="1" flipV="1">
            <a:off x="2296571" y="2346288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2296571" y="1499668"/>
            <a:ext cx="0" cy="856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1698987" y="2250345"/>
            <a:ext cx="4377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1719340" y="2886537"/>
            <a:ext cx="4377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3850640" y="3358389"/>
            <a:ext cx="0" cy="10596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H="1">
            <a:off x="3569058" y="3927349"/>
            <a:ext cx="286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3561719" y="4433820"/>
            <a:ext cx="286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7193852" y="1598132"/>
            <a:ext cx="1290320" cy="458092"/>
            <a:chOff x="392036" y="3634424"/>
            <a:chExt cx="1466115" cy="540039"/>
          </a:xfrm>
        </p:grpSpPr>
        <p:sp>
          <p:nvSpPr>
            <p:cNvPr id="128" name="Snip Same Side Corner Rectangle 1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92036" y="3639736"/>
              <a:ext cx="146611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HMGN1/HMG14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P05114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481175" y="1347979"/>
            <a:ext cx="715674" cy="246221"/>
            <a:chOff x="7592082" y="6000910"/>
            <a:chExt cx="862158" cy="350482"/>
          </a:xfrm>
        </p:grpSpPr>
        <p:sp>
          <p:nvSpPr>
            <p:cNvPr id="1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7481175" y="1177735"/>
            <a:ext cx="715674" cy="246221"/>
            <a:chOff x="7592082" y="6000910"/>
            <a:chExt cx="862158" cy="350482"/>
          </a:xfrm>
        </p:grpSpPr>
        <p:sp>
          <p:nvSpPr>
            <p:cNvPr id="1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7481175" y="991634"/>
            <a:ext cx="715674" cy="246221"/>
            <a:chOff x="7592082" y="6000910"/>
            <a:chExt cx="862158" cy="350482"/>
          </a:xfrm>
        </p:grpSpPr>
        <p:sp>
          <p:nvSpPr>
            <p:cNvPr id="17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7285592" y="4097594"/>
            <a:ext cx="1106841" cy="466427"/>
            <a:chOff x="507046" y="4525112"/>
            <a:chExt cx="1257639" cy="549865"/>
          </a:xfrm>
        </p:grpSpPr>
        <p:sp>
          <p:nvSpPr>
            <p:cNvPr id="180" name="Snip Same Side Corner Rectangle 17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P07101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7481175" y="3852347"/>
            <a:ext cx="715674" cy="246221"/>
            <a:chOff x="7592082" y="6000910"/>
            <a:chExt cx="862158" cy="350482"/>
          </a:xfrm>
        </p:grpSpPr>
        <p:sp>
          <p:nvSpPr>
            <p:cNvPr id="1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677893" y="1585288"/>
            <a:ext cx="1106841" cy="466427"/>
            <a:chOff x="473789" y="5344549"/>
            <a:chExt cx="1257639" cy="549865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H2A.1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P0C0S8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5873476" y="1372616"/>
            <a:ext cx="715674" cy="246221"/>
            <a:chOff x="7630676" y="5324587"/>
            <a:chExt cx="862158" cy="350482"/>
          </a:xfrm>
        </p:grpSpPr>
        <p:sp>
          <p:nvSpPr>
            <p:cNvPr id="19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4121157" y="4817629"/>
            <a:ext cx="1106841" cy="458092"/>
            <a:chOff x="507046" y="2817700"/>
            <a:chExt cx="1257639" cy="540039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2823012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P16220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4316740" y="4586075"/>
            <a:ext cx="715674" cy="246220"/>
            <a:chOff x="7620676" y="5019399"/>
            <a:chExt cx="862158" cy="350482"/>
          </a:xfrm>
        </p:grpSpPr>
        <p:sp>
          <p:nvSpPr>
            <p:cNvPr id="1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4121157" y="4069972"/>
            <a:ext cx="1106841" cy="466427"/>
            <a:chOff x="507046" y="2817700"/>
            <a:chExt cx="1257639" cy="549865"/>
          </a:xfrm>
        </p:grpSpPr>
        <p:sp>
          <p:nvSpPr>
            <p:cNvPr id="199" name="Snip Same Side Corner Rectangle 19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P18846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4316740" y="3838418"/>
            <a:ext cx="715674" cy="246220"/>
            <a:chOff x="7620676" y="5019399"/>
            <a:chExt cx="862158" cy="350482"/>
          </a:xfrm>
        </p:grpSpPr>
        <p:sp>
          <p:nvSpPr>
            <p:cNvPr id="2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5677893" y="3013740"/>
            <a:ext cx="1106841" cy="466427"/>
            <a:chOff x="507046" y="2817700"/>
            <a:chExt cx="1257639" cy="549865"/>
          </a:xfrm>
        </p:grpSpPr>
        <p:sp>
          <p:nvSpPr>
            <p:cNvPr id="205" name="Snip Same Side Corner Rectangle 20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Nur77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P22736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5873476" y="2788616"/>
            <a:ext cx="715674" cy="246221"/>
            <a:chOff x="7630676" y="5324587"/>
            <a:chExt cx="862158" cy="350482"/>
          </a:xfrm>
        </p:grpSpPr>
        <p:sp>
          <p:nvSpPr>
            <p:cNvPr id="21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5677893" y="2288267"/>
            <a:ext cx="1106841" cy="466427"/>
            <a:chOff x="507046" y="2817700"/>
            <a:chExt cx="1257639" cy="549865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5873476" y="2063143"/>
            <a:ext cx="715674" cy="246221"/>
            <a:chOff x="7630676" y="5324587"/>
            <a:chExt cx="862158" cy="350482"/>
          </a:xfrm>
        </p:grpSpPr>
        <p:sp>
          <p:nvSpPr>
            <p:cNvPr id="21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5677893" y="3891680"/>
            <a:ext cx="1106841" cy="466427"/>
            <a:chOff x="507046" y="4525112"/>
            <a:chExt cx="1257639" cy="549865"/>
          </a:xfrm>
        </p:grpSpPr>
        <p:sp>
          <p:nvSpPr>
            <p:cNvPr id="220" name="Snip Same Side Corner Rectangle 21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cPLA2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P47712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5873476" y="3667480"/>
            <a:ext cx="715674" cy="246220"/>
            <a:chOff x="7620676" y="5019399"/>
            <a:chExt cx="862158" cy="350482"/>
          </a:xfrm>
        </p:grpSpPr>
        <p:sp>
          <p:nvSpPr>
            <p:cNvPr id="2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+S727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4121157" y="3307680"/>
            <a:ext cx="1106841" cy="466427"/>
            <a:chOff x="507046" y="2817700"/>
            <a:chExt cx="1257639" cy="549865"/>
          </a:xfrm>
        </p:grpSpPr>
        <p:sp>
          <p:nvSpPr>
            <p:cNvPr id="226" name="Snip Same Side Corner Rectangle 2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ETV1/ER81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P50549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4316740" y="3076126"/>
            <a:ext cx="715674" cy="246220"/>
            <a:chOff x="7620676" y="5019399"/>
            <a:chExt cx="862158" cy="350482"/>
          </a:xfrm>
        </p:grpSpPr>
        <p:sp>
          <p:nvSpPr>
            <p:cNvPr id="2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4316740" y="2903406"/>
            <a:ext cx="715674" cy="246220"/>
            <a:chOff x="7620676" y="5019399"/>
            <a:chExt cx="862158" cy="350482"/>
          </a:xfrm>
        </p:grpSpPr>
        <p:sp>
          <p:nvSpPr>
            <p:cNvPr id="2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5677893" y="4814591"/>
            <a:ext cx="1106841" cy="466427"/>
            <a:chOff x="473789" y="5344549"/>
            <a:chExt cx="1257639" cy="549865"/>
          </a:xfrm>
        </p:grpSpPr>
        <p:sp>
          <p:nvSpPr>
            <p:cNvPr id="235" name="Snip Same Side Corner Rectangle 23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H3.1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P68431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5873476" y="4577328"/>
            <a:ext cx="715674" cy="246220"/>
            <a:chOff x="7620676" y="5019399"/>
            <a:chExt cx="862158" cy="350482"/>
          </a:xfrm>
        </p:grpSpPr>
        <p:sp>
          <p:nvSpPr>
            <p:cNvPr id="23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873476" y="4404608"/>
            <a:ext cx="715674" cy="246220"/>
            <a:chOff x="7620676" y="5019399"/>
            <a:chExt cx="862158" cy="350482"/>
          </a:xfrm>
        </p:grpSpPr>
        <p:sp>
          <p:nvSpPr>
            <p:cNvPr id="2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7178194" y="4841272"/>
            <a:ext cx="1321636" cy="458092"/>
            <a:chOff x="389888" y="2817700"/>
            <a:chExt cx="1501698" cy="540039"/>
          </a:xfrm>
        </p:grpSpPr>
        <p:sp>
          <p:nvSpPr>
            <p:cNvPr id="244" name="Snip Same Side Corner Rectangle 24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389888" y="2823012"/>
              <a:ext cx="1501698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NF</a:t>
              </a:r>
              <a:r>
                <a: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B-p65/</a:t>
              </a:r>
              <a:r>
                <a:rPr lang="en-US" sz="1100" dirty="0" err="1">
                  <a:solidFill>
                    <a:schemeClr val="bg1"/>
                  </a:solidFill>
                  <a:latin typeface="Arial" charset="0"/>
                </a:rPr>
                <a:t>RelA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Q04206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7481175" y="4591574"/>
            <a:ext cx="715674" cy="246221"/>
            <a:chOff x="7592082" y="6000910"/>
            <a:chExt cx="862158" cy="350482"/>
          </a:xfrm>
        </p:grpSpPr>
        <p:sp>
          <p:nvSpPr>
            <p:cNvPr id="2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7285592" y="3380642"/>
            <a:ext cx="1106841" cy="466427"/>
            <a:chOff x="507046" y="3634424"/>
            <a:chExt cx="1257639" cy="549865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4E-BP1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7481175" y="3148096"/>
            <a:ext cx="715674" cy="246221"/>
            <a:chOff x="7592082" y="6000910"/>
            <a:chExt cx="862158" cy="350482"/>
          </a:xfrm>
        </p:grpSpPr>
        <p:sp>
          <p:nvSpPr>
            <p:cNvPr id="2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7481175" y="2961995"/>
            <a:ext cx="715674" cy="246221"/>
            <a:chOff x="7592082" y="6000910"/>
            <a:chExt cx="862158" cy="350482"/>
          </a:xfrm>
        </p:grpSpPr>
        <p:sp>
          <p:nvSpPr>
            <p:cNvPr id="2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3949905" y="1616279"/>
            <a:ext cx="1449345" cy="445088"/>
            <a:chOff x="260294" y="1139280"/>
            <a:chExt cx="1646806" cy="524707"/>
          </a:xfrm>
        </p:grpSpPr>
        <p:sp>
          <p:nvSpPr>
            <p:cNvPr id="259" name="Rounded Rectangle 25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LKB1/STK11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Q15831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4316740" y="1379203"/>
            <a:ext cx="715674" cy="246220"/>
            <a:chOff x="7620676" y="5019399"/>
            <a:chExt cx="862158" cy="350482"/>
          </a:xfrm>
        </p:grpSpPr>
        <p:sp>
          <p:nvSpPr>
            <p:cNvPr id="26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7285592" y="2488990"/>
            <a:ext cx="1106841" cy="466427"/>
            <a:chOff x="507046" y="3634424"/>
            <a:chExt cx="1257639" cy="549865"/>
          </a:xfrm>
        </p:grpSpPr>
        <p:sp>
          <p:nvSpPr>
            <p:cNvPr id="265" name="Snip Same Side Corner Rectangle 2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Q92934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7481175" y="2256444"/>
            <a:ext cx="715674" cy="246221"/>
            <a:chOff x="7592082" y="6000910"/>
            <a:chExt cx="862158" cy="350482"/>
          </a:xfrm>
        </p:grpSpPr>
        <p:sp>
          <p:nvSpPr>
            <p:cNvPr id="26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7481175" y="2070343"/>
            <a:ext cx="715674" cy="246221"/>
            <a:chOff x="7592082" y="6000910"/>
            <a:chExt cx="862158" cy="350482"/>
          </a:xfrm>
        </p:grpSpPr>
        <p:sp>
          <p:nvSpPr>
            <p:cNvPr id="2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3949905" y="2332360"/>
            <a:ext cx="1449345" cy="445088"/>
            <a:chOff x="306470" y="1139280"/>
            <a:chExt cx="1646806" cy="524707"/>
          </a:xfrm>
        </p:grpSpPr>
        <p:sp>
          <p:nvSpPr>
            <p:cNvPr id="274" name="Rounded Rectangle 27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06470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Wnk1/PRKWNK1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Q9H4A3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4334724" y="2105444"/>
            <a:ext cx="715674" cy="246220"/>
            <a:chOff x="7632916" y="5019399"/>
            <a:chExt cx="862158" cy="350482"/>
          </a:xfrm>
        </p:grpSpPr>
        <p:sp>
          <p:nvSpPr>
            <p:cNvPr id="27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8" name="Text Box 154"/>
            <p:cNvSpPr txBox="1">
              <a:spLocks noChangeArrowheads="1"/>
            </p:cNvSpPr>
            <p:nvPr/>
          </p:nvSpPr>
          <p:spPr bwMode="auto">
            <a:xfrm>
              <a:off x="763291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88" name="Straight Connector 287"/>
          <p:cNvCxnSpPr/>
          <p:nvPr/>
        </p:nvCxnSpPr>
        <p:spPr bwMode="auto">
          <a:xfrm flipH="1" flipV="1">
            <a:off x="3841585" y="1514333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Straight Connector 288"/>
          <p:cNvCxnSpPr/>
          <p:nvPr/>
        </p:nvCxnSpPr>
        <p:spPr bwMode="auto">
          <a:xfrm flipH="1" flipV="1">
            <a:off x="3842020" y="2236047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16200000" flipH="1">
            <a:off x="3712254" y="2978607"/>
            <a:ext cx="1854519" cy="1599447"/>
          </a:xfrm>
          <a:prstGeom prst="bentConnector3">
            <a:avLst>
              <a:gd name="adj1" fmla="val 124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2" name="Straight Connector 291"/>
          <p:cNvCxnSpPr/>
          <p:nvPr/>
        </p:nvCxnSpPr>
        <p:spPr bwMode="auto">
          <a:xfrm flipH="1" flipV="1">
            <a:off x="5439235" y="4701628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Connector 292"/>
          <p:cNvCxnSpPr/>
          <p:nvPr/>
        </p:nvCxnSpPr>
        <p:spPr bwMode="auto">
          <a:xfrm flipH="1" flipV="1">
            <a:off x="5439235" y="4522304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4" name="Straight Connector 293"/>
          <p:cNvCxnSpPr/>
          <p:nvPr/>
        </p:nvCxnSpPr>
        <p:spPr bwMode="auto">
          <a:xfrm flipV="1">
            <a:off x="4917146" y="4701628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5" name="Straight Connector 294"/>
          <p:cNvCxnSpPr/>
          <p:nvPr/>
        </p:nvCxnSpPr>
        <p:spPr bwMode="auto">
          <a:xfrm flipV="1">
            <a:off x="4917672" y="3967989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Straight Connector 295"/>
          <p:cNvCxnSpPr/>
          <p:nvPr/>
        </p:nvCxnSpPr>
        <p:spPr bwMode="auto">
          <a:xfrm flipV="1">
            <a:off x="4935656" y="3198601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7" name="Straight Connector 296"/>
          <p:cNvCxnSpPr/>
          <p:nvPr/>
        </p:nvCxnSpPr>
        <p:spPr bwMode="auto">
          <a:xfrm flipV="1">
            <a:off x="4927832" y="3034837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Connector 297"/>
          <p:cNvCxnSpPr/>
          <p:nvPr/>
        </p:nvCxnSpPr>
        <p:spPr bwMode="auto">
          <a:xfrm flipH="1" flipV="1">
            <a:off x="5454160" y="3795531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Elbow Connector 23"/>
          <p:cNvCxnSpPr/>
          <p:nvPr/>
        </p:nvCxnSpPr>
        <p:spPr bwMode="auto">
          <a:xfrm rot="5400000" flipH="1" flipV="1">
            <a:off x="3860183" y="1368629"/>
            <a:ext cx="1786373" cy="1628626"/>
          </a:xfrm>
          <a:prstGeom prst="bentConnector3">
            <a:avLst>
              <a:gd name="adj1" fmla="val 10005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 flipH="1">
            <a:off x="3536665" y="3059118"/>
            <a:ext cx="3860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5567683" y="1285794"/>
            <a:ext cx="0" cy="16255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Connector 298"/>
          <p:cNvCxnSpPr/>
          <p:nvPr/>
        </p:nvCxnSpPr>
        <p:spPr bwMode="auto">
          <a:xfrm flipH="1" flipV="1">
            <a:off x="5567683" y="1499668"/>
            <a:ext cx="42731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Connector 299"/>
          <p:cNvCxnSpPr/>
          <p:nvPr/>
        </p:nvCxnSpPr>
        <p:spPr bwMode="auto">
          <a:xfrm flipH="1" flipV="1">
            <a:off x="5564887" y="2188411"/>
            <a:ext cx="42731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1" name="Straight Connector 300"/>
          <p:cNvCxnSpPr/>
          <p:nvPr/>
        </p:nvCxnSpPr>
        <p:spPr bwMode="auto">
          <a:xfrm flipH="1" flipV="1">
            <a:off x="5568866" y="2912195"/>
            <a:ext cx="42731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Elbow Connector 78"/>
          <p:cNvCxnSpPr/>
          <p:nvPr/>
        </p:nvCxnSpPr>
        <p:spPr bwMode="auto">
          <a:xfrm flipV="1">
            <a:off x="3732728" y="1100968"/>
            <a:ext cx="3854055" cy="909424"/>
          </a:xfrm>
          <a:prstGeom prst="bentConnector3">
            <a:avLst>
              <a:gd name="adj1" fmla="val -35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Straight Connector 301"/>
          <p:cNvCxnSpPr/>
          <p:nvPr/>
        </p:nvCxnSpPr>
        <p:spPr bwMode="auto">
          <a:xfrm>
            <a:off x="7040880" y="1100968"/>
            <a:ext cx="0" cy="36355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>
            <a:off x="7040880" y="1309349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7051040" y="1471909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Straight Arrow Connector 309"/>
          <p:cNvCxnSpPr/>
          <p:nvPr/>
        </p:nvCxnSpPr>
        <p:spPr bwMode="auto">
          <a:xfrm>
            <a:off x="7053506" y="2197280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Arrow Connector 310"/>
          <p:cNvCxnSpPr/>
          <p:nvPr/>
        </p:nvCxnSpPr>
        <p:spPr bwMode="auto">
          <a:xfrm>
            <a:off x="7063666" y="2380160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2" name="Straight Arrow Connector 311"/>
          <p:cNvCxnSpPr/>
          <p:nvPr/>
        </p:nvCxnSpPr>
        <p:spPr bwMode="auto">
          <a:xfrm>
            <a:off x="7046954" y="3084077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3" name="Straight Arrow Connector 312"/>
          <p:cNvCxnSpPr/>
          <p:nvPr/>
        </p:nvCxnSpPr>
        <p:spPr bwMode="auto">
          <a:xfrm>
            <a:off x="7056130" y="3287128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4" name="Straight Arrow Connector 313"/>
          <p:cNvCxnSpPr/>
          <p:nvPr/>
        </p:nvCxnSpPr>
        <p:spPr bwMode="auto">
          <a:xfrm>
            <a:off x="7045970" y="3988309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/>
          <p:nvPr/>
        </p:nvCxnSpPr>
        <p:spPr bwMode="auto">
          <a:xfrm>
            <a:off x="7045970" y="4731498"/>
            <a:ext cx="5509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3885</TotalTime>
  <Words>123</Words>
  <Application>Microsoft Macintosh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172</cp:revision>
  <dcterms:created xsi:type="dcterms:W3CDTF">2014-02-16T01:31:59Z</dcterms:created>
  <dcterms:modified xsi:type="dcterms:W3CDTF">2016-03-15T22:26:50Z</dcterms:modified>
</cp:coreProperties>
</file>