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135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2311700" y="2580445"/>
            <a:ext cx="1015712" cy="461921"/>
            <a:chOff x="550901" y="1139280"/>
            <a:chExt cx="1154094" cy="544552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CDK1/CDC2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P06493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4234024" y="2796238"/>
            <a:ext cx="715674" cy="246221"/>
            <a:chOff x="7620676" y="5024219"/>
            <a:chExt cx="862158" cy="350482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+T609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4225557" y="2583154"/>
            <a:ext cx="715674" cy="246221"/>
            <a:chOff x="7592082" y="6020192"/>
            <a:chExt cx="862158" cy="350482"/>
          </a:xfrm>
        </p:grpSpPr>
        <p:sp>
          <p:nvSpPr>
            <p:cNvPr id="5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S593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BUB1 Mitotic Checkpoint           Protein-</a:t>
            </a:r>
            <a:r>
              <a:rPr lang="en-US" sz="2600" smtClean="0">
                <a:solidFill>
                  <a:srgbClr val="FFBB07"/>
                </a:solidFill>
                <a:latin typeface="Arial Narrow" charset="0"/>
              </a:rPr>
              <a:t>serine Kinase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O43683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076648" y="3048162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Bub1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O43683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225557" y="2392184"/>
            <a:ext cx="715674" cy="246221"/>
            <a:chOff x="7620676" y="5024219"/>
            <a:chExt cx="862158" cy="350482"/>
          </a:xfrm>
        </p:grpSpPr>
        <p:sp>
          <p:nvSpPr>
            <p:cNvPr id="8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+S314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335867" y="2704499"/>
            <a:ext cx="977339" cy="213308"/>
            <a:chOff x="1720503" y="2704499"/>
            <a:chExt cx="2592703" cy="213308"/>
          </a:xfrm>
        </p:grpSpPr>
        <p:cxnSp>
          <p:nvCxnSpPr>
            <p:cNvPr id="5" name="Straight Arrow Connector 4"/>
            <p:cNvCxnSpPr/>
            <p:nvPr/>
          </p:nvCxnSpPr>
          <p:spPr bwMode="auto">
            <a:xfrm>
              <a:off x="1720503" y="2704499"/>
              <a:ext cx="258551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8EB8D8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85" name="Straight Arrow Connector 84"/>
            <p:cNvCxnSpPr/>
            <p:nvPr/>
          </p:nvCxnSpPr>
          <p:spPr bwMode="auto">
            <a:xfrm>
              <a:off x="1727693" y="2917807"/>
              <a:ext cx="258551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C1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86" name="Group 85"/>
          <p:cNvGrpSpPr/>
          <p:nvPr/>
        </p:nvGrpSpPr>
        <p:grpSpPr>
          <a:xfrm>
            <a:off x="5467609" y="3045266"/>
            <a:ext cx="1106841" cy="466427"/>
            <a:chOff x="507046" y="3634424"/>
            <a:chExt cx="1257639" cy="549865"/>
          </a:xfrm>
        </p:grpSpPr>
        <p:sp>
          <p:nvSpPr>
            <p:cNvPr id="91" name="Snip Same Side Corner Rectangle 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Cdc20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Q12834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5663192" y="2794696"/>
            <a:ext cx="715674" cy="246221"/>
            <a:chOff x="7592082" y="6020192"/>
            <a:chExt cx="862158" cy="350482"/>
          </a:xfrm>
        </p:grpSpPr>
        <p:sp>
          <p:nvSpPr>
            <p:cNvPr id="9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S161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5663192" y="2634878"/>
            <a:ext cx="715674" cy="246221"/>
            <a:chOff x="7592082" y="6020192"/>
            <a:chExt cx="862158" cy="350482"/>
          </a:xfrm>
        </p:grpSpPr>
        <p:sp>
          <p:nvSpPr>
            <p:cNvPr id="9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T157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663192" y="2475059"/>
            <a:ext cx="715674" cy="246221"/>
            <a:chOff x="7592082" y="6020192"/>
            <a:chExt cx="862158" cy="350482"/>
          </a:xfrm>
        </p:grpSpPr>
        <p:sp>
          <p:nvSpPr>
            <p:cNvPr id="10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S153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5663192" y="2315240"/>
            <a:ext cx="715674" cy="246221"/>
            <a:chOff x="7592082" y="6020192"/>
            <a:chExt cx="862158" cy="350482"/>
          </a:xfrm>
        </p:grpSpPr>
        <p:sp>
          <p:nvSpPr>
            <p:cNvPr id="10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5663192" y="2155421"/>
            <a:ext cx="715674" cy="246221"/>
            <a:chOff x="7592082" y="6020192"/>
            <a:chExt cx="862158" cy="350482"/>
          </a:xfrm>
        </p:grpSpPr>
        <p:sp>
          <p:nvSpPr>
            <p:cNvPr id="10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5663192" y="1995602"/>
            <a:ext cx="715674" cy="246221"/>
            <a:chOff x="7592082" y="6020192"/>
            <a:chExt cx="862158" cy="350482"/>
          </a:xfrm>
        </p:grpSpPr>
        <p:sp>
          <p:nvSpPr>
            <p:cNvPr id="11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" name="Elbow Connector 2"/>
          <p:cNvCxnSpPr/>
          <p:nvPr/>
        </p:nvCxnSpPr>
        <p:spPr bwMode="auto">
          <a:xfrm rot="5400000" flipH="1" flipV="1">
            <a:off x="4612740" y="2601197"/>
            <a:ext cx="1169323" cy="190594"/>
          </a:xfrm>
          <a:prstGeom prst="bentConnector3">
            <a:avLst>
              <a:gd name="adj1" fmla="val 39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" name="Straight Arrow Connector 114"/>
          <p:cNvCxnSpPr/>
          <p:nvPr/>
        </p:nvCxnSpPr>
        <p:spPr bwMode="auto">
          <a:xfrm>
            <a:off x="5292809" y="2111832"/>
            <a:ext cx="47610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" name="Straight Arrow Connector 115"/>
          <p:cNvCxnSpPr/>
          <p:nvPr/>
        </p:nvCxnSpPr>
        <p:spPr bwMode="auto">
          <a:xfrm>
            <a:off x="5292809" y="2284814"/>
            <a:ext cx="47610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" name="Straight Arrow Connector 116"/>
          <p:cNvCxnSpPr/>
          <p:nvPr/>
        </p:nvCxnSpPr>
        <p:spPr bwMode="auto">
          <a:xfrm>
            <a:off x="5292809" y="2438150"/>
            <a:ext cx="47610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8" name="Straight Arrow Connector 117"/>
          <p:cNvCxnSpPr/>
          <p:nvPr/>
        </p:nvCxnSpPr>
        <p:spPr bwMode="auto">
          <a:xfrm>
            <a:off x="5292809" y="2599801"/>
            <a:ext cx="47610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9" name="Straight Arrow Connector 118"/>
          <p:cNvCxnSpPr/>
          <p:nvPr/>
        </p:nvCxnSpPr>
        <p:spPr bwMode="auto">
          <a:xfrm>
            <a:off x="5292809" y="2772790"/>
            <a:ext cx="47610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" name="Straight Arrow Connector 119"/>
          <p:cNvCxnSpPr/>
          <p:nvPr/>
        </p:nvCxnSpPr>
        <p:spPr bwMode="auto">
          <a:xfrm>
            <a:off x="5292809" y="2921439"/>
            <a:ext cx="47610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456</TotalTime>
  <Words>29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52</cp:revision>
  <dcterms:created xsi:type="dcterms:W3CDTF">2014-02-16T01:31:59Z</dcterms:created>
  <dcterms:modified xsi:type="dcterms:W3CDTF">2016-03-15T22:27:43Z</dcterms:modified>
</cp:coreProperties>
</file>