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08" autoAdjust="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2568" y="-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001553" y="104506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Death Associated Protein Kinase 3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O43293 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375202" y="1159262"/>
            <a:ext cx="1015712" cy="1618230"/>
            <a:chOff x="4067907" y="1885976"/>
            <a:chExt cx="1015712" cy="1618230"/>
          </a:xfrm>
        </p:grpSpPr>
        <p:grpSp>
          <p:nvGrpSpPr>
            <p:cNvPr id="80" name="Group 79"/>
            <p:cNvGrpSpPr/>
            <p:nvPr/>
          </p:nvGrpSpPr>
          <p:grpSpPr>
            <a:xfrm>
              <a:off x="4067907" y="3042285"/>
              <a:ext cx="1015712" cy="461921"/>
              <a:chOff x="550901" y="1139280"/>
              <a:chExt cx="1154094" cy="544552"/>
            </a:xfrm>
          </p:grpSpPr>
          <p:sp>
            <p:nvSpPr>
              <p:cNvPr id="21" name="Rounded Rectangle 20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550901" y="1139280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DAPK3/ZIPK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O43293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4207294" y="2623917"/>
              <a:ext cx="715674" cy="246221"/>
              <a:chOff x="7592082" y="6000910"/>
              <a:chExt cx="862158" cy="350482"/>
            </a:xfrm>
          </p:grpSpPr>
          <p:sp>
            <p:nvSpPr>
              <p:cNvPr id="6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66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T306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69" name="Group 68"/>
            <p:cNvGrpSpPr/>
            <p:nvPr/>
          </p:nvGrpSpPr>
          <p:grpSpPr>
            <a:xfrm>
              <a:off x="4207294" y="2439432"/>
              <a:ext cx="715674" cy="246220"/>
              <a:chOff x="7620676" y="5019399"/>
              <a:chExt cx="862158" cy="350482"/>
            </a:xfrm>
          </p:grpSpPr>
          <p:sp>
            <p:nvSpPr>
              <p:cNvPr id="81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86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+T299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4207294" y="2254947"/>
              <a:ext cx="715674" cy="246220"/>
              <a:chOff x="7620676" y="5019399"/>
              <a:chExt cx="862158" cy="350482"/>
            </a:xfrm>
          </p:grpSpPr>
          <p:sp>
            <p:nvSpPr>
              <p:cNvPr id="92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93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+T265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4207294" y="2070462"/>
              <a:ext cx="715674" cy="246220"/>
              <a:chOff x="7620676" y="5019399"/>
              <a:chExt cx="862158" cy="350482"/>
            </a:xfrm>
          </p:grpSpPr>
          <p:sp>
            <p:nvSpPr>
              <p:cNvPr id="95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96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+T225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4207294" y="2808404"/>
              <a:ext cx="715674" cy="246221"/>
              <a:chOff x="7592082" y="6000910"/>
              <a:chExt cx="862158" cy="350482"/>
            </a:xfrm>
          </p:grpSpPr>
          <p:sp>
            <p:nvSpPr>
              <p:cNvPr id="98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00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S311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" name="Group 100"/>
            <p:cNvGrpSpPr/>
            <p:nvPr/>
          </p:nvGrpSpPr>
          <p:grpSpPr>
            <a:xfrm>
              <a:off x="4207294" y="1885976"/>
              <a:ext cx="715674" cy="246221"/>
              <a:chOff x="7630676" y="5324587"/>
              <a:chExt cx="862158" cy="350482"/>
            </a:xfrm>
          </p:grpSpPr>
          <p:sp>
            <p:nvSpPr>
              <p:cNvPr id="102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03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-T180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04" name="Group 103"/>
          <p:cNvGrpSpPr/>
          <p:nvPr/>
        </p:nvGrpSpPr>
        <p:grpSpPr>
          <a:xfrm>
            <a:off x="1920473" y="1053943"/>
            <a:ext cx="1015712" cy="461921"/>
            <a:chOff x="550901" y="1139280"/>
            <a:chExt cx="1154094" cy="544552"/>
          </a:xfrm>
        </p:grpSpPr>
        <p:sp>
          <p:nvSpPr>
            <p:cNvPr id="105" name="Rounded Rectangle 104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ROCK1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Q13464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4" name="Elbow Connector 3"/>
          <p:cNvCxnSpPr>
            <a:stCxn id="105" idx="3"/>
          </p:cNvCxnSpPr>
          <p:nvPr/>
        </p:nvCxnSpPr>
        <p:spPr bwMode="auto">
          <a:xfrm>
            <a:off x="2903594" y="1278468"/>
            <a:ext cx="677534" cy="55694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/>
          <p:nvPr/>
        </p:nvCxnSpPr>
        <p:spPr bwMode="auto">
          <a:xfrm>
            <a:off x="3258048" y="1659105"/>
            <a:ext cx="34233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7" name="Straight Arrow Connector 106"/>
          <p:cNvCxnSpPr/>
          <p:nvPr/>
        </p:nvCxnSpPr>
        <p:spPr bwMode="auto">
          <a:xfrm flipH="1">
            <a:off x="4123462" y="1830044"/>
            <a:ext cx="49574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8" name="Straight Arrow Connector 107"/>
          <p:cNvCxnSpPr/>
          <p:nvPr/>
        </p:nvCxnSpPr>
        <p:spPr bwMode="auto">
          <a:xfrm flipH="1">
            <a:off x="4123462" y="1505564"/>
            <a:ext cx="49574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9" name="Straight Arrow Connector 108"/>
          <p:cNvCxnSpPr/>
          <p:nvPr/>
        </p:nvCxnSpPr>
        <p:spPr bwMode="auto">
          <a:xfrm flipH="1">
            <a:off x="4123462" y="1659105"/>
            <a:ext cx="49574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0" name="Straight Arrow Connector 109"/>
          <p:cNvCxnSpPr/>
          <p:nvPr/>
        </p:nvCxnSpPr>
        <p:spPr bwMode="auto">
          <a:xfrm>
            <a:off x="4358323" y="2519653"/>
            <a:ext cx="2608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/>
          <p:nvPr/>
        </p:nvCxnSpPr>
        <p:spPr bwMode="auto">
          <a:xfrm>
            <a:off x="4619209" y="1488731"/>
            <a:ext cx="0" cy="103092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1" name="Straight Arrow Connector 110"/>
          <p:cNvCxnSpPr/>
          <p:nvPr/>
        </p:nvCxnSpPr>
        <p:spPr bwMode="auto">
          <a:xfrm flipH="1">
            <a:off x="4153202" y="2016864"/>
            <a:ext cx="33569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2" name="Straight Arrow Connector 111"/>
          <p:cNvCxnSpPr/>
          <p:nvPr/>
        </p:nvCxnSpPr>
        <p:spPr bwMode="auto">
          <a:xfrm flipH="1">
            <a:off x="4153942" y="2199744"/>
            <a:ext cx="33569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3" name="Straight Arrow Connector 112"/>
          <p:cNvCxnSpPr/>
          <p:nvPr/>
        </p:nvCxnSpPr>
        <p:spPr bwMode="auto">
          <a:xfrm>
            <a:off x="4358323" y="2418053"/>
            <a:ext cx="1383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>
            <a:off x="4499055" y="2006282"/>
            <a:ext cx="0" cy="42193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4" name="Straight Arrow Connector 113"/>
          <p:cNvCxnSpPr/>
          <p:nvPr/>
        </p:nvCxnSpPr>
        <p:spPr bwMode="auto">
          <a:xfrm flipH="1">
            <a:off x="4123463" y="1290428"/>
            <a:ext cx="63975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5" name="Straight Connector 114"/>
          <p:cNvCxnSpPr/>
          <p:nvPr/>
        </p:nvCxnSpPr>
        <p:spPr bwMode="auto">
          <a:xfrm>
            <a:off x="4753055" y="1284649"/>
            <a:ext cx="0" cy="132644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6" name="Straight Arrow Connector 115"/>
          <p:cNvCxnSpPr/>
          <p:nvPr/>
        </p:nvCxnSpPr>
        <p:spPr bwMode="auto">
          <a:xfrm>
            <a:off x="4378643" y="2611093"/>
            <a:ext cx="37441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17" name="Group 116"/>
          <p:cNvGrpSpPr/>
          <p:nvPr/>
        </p:nvGrpSpPr>
        <p:grpSpPr>
          <a:xfrm>
            <a:off x="4997686" y="1764293"/>
            <a:ext cx="1106841" cy="464212"/>
            <a:chOff x="3740102" y="2066168"/>
            <a:chExt cx="1257639" cy="547253"/>
          </a:xfrm>
        </p:grpSpPr>
        <p:sp>
          <p:nvSpPr>
            <p:cNvPr id="118" name="Rounded Rectangle 117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MYPT1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O14974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5191786" y="1518324"/>
            <a:ext cx="715674" cy="246221"/>
            <a:chOff x="7592082" y="6000910"/>
            <a:chExt cx="862158" cy="350482"/>
          </a:xfrm>
        </p:grpSpPr>
        <p:sp>
          <p:nvSpPr>
            <p:cNvPr id="12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2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S852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5191786" y="1328024"/>
            <a:ext cx="715674" cy="246221"/>
            <a:chOff x="7592082" y="6000910"/>
            <a:chExt cx="862158" cy="350482"/>
          </a:xfrm>
        </p:grpSpPr>
        <p:sp>
          <p:nvSpPr>
            <p:cNvPr id="12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5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T717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5188192" y="1150814"/>
            <a:ext cx="715674" cy="246221"/>
            <a:chOff x="7592082" y="6000910"/>
            <a:chExt cx="862158" cy="350482"/>
          </a:xfrm>
        </p:grpSpPr>
        <p:sp>
          <p:nvSpPr>
            <p:cNvPr id="12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8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T696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3294444" y="3163158"/>
            <a:ext cx="1106841" cy="466427"/>
            <a:chOff x="507046" y="2817700"/>
            <a:chExt cx="1257639" cy="549865"/>
          </a:xfrm>
        </p:grpSpPr>
        <p:sp>
          <p:nvSpPr>
            <p:cNvPr id="130" name="Snip Same Side Corner Rectangle 129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P53/TP53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P04637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3506134" y="2921444"/>
            <a:ext cx="715674" cy="246220"/>
            <a:chOff x="7620676" y="5019399"/>
            <a:chExt cx="862158" cy="350482"/>
          </a:xfrm>
        </p:grpSpPr>
        <p:sp>
          <p:nvSpPr>
            <p:cNvPr id="13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4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+S20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3235480" y="4849320"/>
            <a:ext cx="1270000" cy="458092"/>
            <a:chOff x="405334" y="3634424"/>
            <a:chExt cx="1443027" cy="540039"/>
          </a:xfrm>
        </p:grpSpPr>
        <p:sp>
          <p:nvSpPr>
            <p:cNvPr id="136" name="Snip Same Side Corner Rectangle 1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405334" y="3639736"/>
              <a:ext cx="1443027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MRLC2/MYL12B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P19105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3523610" y="4610476"/>
            <a:ext cx="715674" cy="246221"/>
            <a:chOff x="7592082" y="6000910"/>
            <a:chExt cx="862158" cy="350482"/>
          </a:xfrm>
        </p:grpSpPr>
        <p:sp>
          <p:nvSpPr>
            <p:cNvPr id="14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1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Y156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3523610" y="4435543"/>
            <a:ext cx="715674" cy="246221"/>
            <a:chOff x="7592082" y="6000910"/>
            <a:chExt cx="862158" cy="350482"/>
          </a:xfrm>
        </p:grpSpPr>
        <p:sp>
          <p:nvSpPr>
            <p:cNvPr id="14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5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T135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3523610" y="4252663"/>
            <a:ext cx="715674" cy="246221"/>
            <a:chOff x="7592082" y="6000910"/>
            <a:chExt cx="862158" cy="350482"/>
          </a:xfrm>
        </p:grpSpPr>
        <p:sp>
          <p:nvSpPr>
            <p:cNvPr id="14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8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3523610" y="4069959"/>
            <a:ext cx="715674" cy="246220"/>
            <a:chOff x="7620676" y="5019399"/>
            <a:chExt cx="862158" cy="350482"/>
          </a:xfrm>
        </p:grpSpPr>
        <p:sp>
          <p:nvSpPr>
            <p:cNvPr id="15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1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+T19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3523610" y="3887079"/>
            <a:ext cx="715674" cy="246220"/>
            <a:chOff x="7620676" y="5019399"/>
            <a:chExt cx="862158" cy="350482"/>
          </a:xfrm>
        </p:grpSpPr>
        <p:sp>
          <p:nvSpPr>
            <p:cNvPr id="15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4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5" name="Group 154"/>
          <p:cNvGrpSpPr/>
          <p:nvPr/>
        </p:nvGrpSpPr>
        <p:grpSpPr>
          <a:xfrm>
            <a:off x="3523610" y="3704199"/>
            <a:ext cx="715674" cy="246220"/>
            <a:chOff x="7620676" y="5019399"/>
            <a:chExt cx="862158" cy="350482"/>
          </a:xfrm>
        </p:grpSpPr>
        <p:sp>
          <p:nvSpPr>
            <p:cNvPr id="15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7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4946587" y="4845545"/>
            <a:ext cx="1270000" cy="458092"/>
            <a:chOff x="405334" y="3634424"/>
            <a:chExt cx="1443027" cy="540039"/>
          </a:xfrm>
        </p:grpSpPr>
        <p:sp>
          <p:nvSpPr>
            <p:cNvPr id="159" name="Snip Same Side Corner Rectangle 15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405334" y="3639736"/>
              <a:ext cx="1443027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MRLC1/MYL9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P24844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5234717" y="4606701"/>
            <a:ext cx="715674" cy="246221"/>
            <a:chOff x="7592082" y="6000910"/>
            <a:chExt cx="862158" cy="350482"/>
          </a:xfrm>
        </p:grpSpPr>
        <p:sp>
          <p:nvSpPr>
            <p:cNvPr id="16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3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5234717" y="4431768"/>
            <a:ext cx="715674" cy="246221"/>
            <a:chOff x="7592082" y="6000910"/>
            <a:chExt cx="862158" cy="350482"/>
          </a:xfrm>
        </p:grpSpPr>
        <p:sp>
          <p:nvSpPr>
            <p:cNvPr id="16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6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T19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6506304" y="2251152"/>
            <a:ext cx="1106841" cy="466427"/>
            <a:chOff x="507046" y="3634424"/>
            <a:chExt cx="1257639" cy="549865"/>
          </a:xfrm>
        </p:grpSpPr>
        <p:sp>
          <p:nvSpPr>
            <p:cNvPr id="168" name="Snip Same Side Corner Rectangle 16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CDKN1A/Cip1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P38936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6685510" y="2010116"/>
            <a:ext cx="715674" cy="246221"/>
            <a:chOff x="7630676" y="5324587"/>
            <a:chExt cx="862158" cy="350482"/>
          </a:xfrm>
        </p:grpSpPr>
        <p:sp>
          <p:nvSpPr>
            <p:cNvPr id="171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2" name="Text Box 157"/>
            <p:cNvSpPr txBox="1">
              <a:spLocks noChangeArrowheads="1"/>
            </p:cNvSpPr>
            <p:nvPr/>
          </p:nvSpPr>
          <p:spPr bwMode="auto">
            <a:xfrm>
              <a:off x="7630676" y="532458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-T144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6488058" y="1405571"/>
            <a:ext cx="1106841" cy="466427"/>
            <a:chOff x="507046" y="3634424"/>
            <a:chExt cx="1257639" cy="549865"/>
          </a:xfrm>
        </p:grpSpPr>
        <p:sp>
          <p:nvSpPr>
            <p:cNvPr id="174" name="Snip Same Side Corner Rectangle 17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RPL13A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P40429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6695555" y="1163856"/>
            <a:ext cx="715674" cy="246221"/>
            <a:chOff x="7630676" y="5324587"/>
            <a:chExt cx="862158" cy="350482"/>
          </a:xfrm>
        </p:grpSpPr>
        <p:sp>
          <p:nvSpPr>
            <p:cNvPr id="177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8" name="Text Box 157"/>
            <p:cNvSpPr txBox="1">
              <a:spLocks noChangeArrowheads="1"/>
            </p:cNvSpPr>
            <p:nvPr/>
          </p:nvSpPr>
          <p:spPr bwMode="auto">
            <a:xfrm>
              <a:off x="7630676" y="532458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-S77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5008290" y="2676179"/>
            <a:ext cx="1106841" cy="466427"/>
            <a:chOff x="473789" y="5344549"/>
            <a:chExt cx="1257639" cy="549865"/>
          </a:xfrm>
        </p:grpSpPr>
        <p:sp>
          <p:nvSpPr>
            <p:cNvPr id="180" name="Snip Same Side Corner Rectangle 179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Histone H3.1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P68431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5200371" y="2433368"/>
            <a:ext cx="715674" cy="246221"/>
            <a:chOff x="7592082" y="6000910"/>
            <a:chExt cx="862158" cy="350482"/>
          </a:xfrm>
        </p:grpSpPr>
        <p:sp>
          <p:nvSpPr>
            <p:cNvPr id="18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84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T11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5006009" y="3849285"/>
            <a:ext cx="1106841" cy="466427"/>
            <a:chOff x="507046" y="3634424"/>
            <a:chExt cx="1257639" cy="549865"/>
          </a:xfrm>
        </p:grpSpPr>
        <p:sp>
          <p:nvSpPr>
            <p:cNvPr id="186" name="Snip Same Side Corner Rectangle 18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MDM2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Q00987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5205056" y="3607570"/>
            <a:ext cx="715674" cy="246221"/>
            <a:chOff x="7592082" y="6000910"/>
            <a:chExt cx="862158" cy="350482"/>
          </a:xfrm>
        </p:grpSpPr>
        <p:sp>
          <p:nvSpPr>
            <p:cNvPr id="19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1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S186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5205056" y="3433270"/>
            <a:ext cx="715674" cy="246221"/>
            <a:chOff x="7592082" y="6000910"/>
            <a:chExt cx="862158" cy="350482"/>
          </a:xfrm>
        </p:grpSpPr>
        <p:sp>
          <p:nvSpPr>
            <p:cNvPr id="19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4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S166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6" name="Elbow Connector 5"/>
          <p:cNvCxnSpPr/>
          <p:nvPr/>
        </p:nvCxnSpPr>
        <p:spPr bwMode="auto">
          <a:xfrm flipV="1">
            <a:off x="4753055" y="1286967"/>
            <a:ext cx="2044100" cy="1040944"/>
          </a:xfrm>
          <a:prstGeom prst="bentConnector3">
            <a:avLst>
              <a:gd name="adj1" fmla="val 74355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5" name="Straight Arrow Connector 194"/>
          <p:cNvCxnSpPr/>
          <p:nvPr/>
        </p:nvCxnSpPr>
        <p:spPr bwMode="auto">
          <a:xfrm>
            <a:off x="6272995" y="2143424"/>
            <a:ext cx="51871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/>
          <p:nvPr/>
        </p:nvCxnSpPr>
        <p:spPr bwMode="auto">
          <a:xfrm flipV="1">
            <a:off x="4616634" y="2499334"/>
            <a:ext cx="0" cy="173300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6" name="Straight Arrow Connector 195"/>
          <p:cNvCxnSpPr/>
          <p:nvPr/>
        </p:nvCxnSpPr>
        <p:spPr bwMode="auto">
          <a:xfrm flipH="1">
            <a:off x="4133676" y="4210242"/>
            <a:ext cx="49574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7" name="Straight Arrow Connector 196"/>
          <p:cNvCxnSpPr/>
          <p:nvPr/>
        </p:nvCxnSpPr>
        <p:spPr bwMode="auto">
          <a:xfrm flipH="1">
            <a:off x="4123462" y="4004496"/>
            <a:ext cx="49574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8" name="Straight Arrow Connector 197"/>
          <p:cNvCxnSpPr/>
          <p:nvPr/>
        </p:nvCxnSpPr>
        <p:spPr bwMode="auto">
          <a:xfrm flipH="1">
            <a:off x="4133676" y="3831920"/>
            <a:ext cx="49574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9" name="Straight Arrow Connector 198"/>
          <p:cNvCxnSpPr/>
          <p:nvPr/>
        </p:nvCxnSpPr>
        <p:spPr bwMode="auto">
          <a:xfrm flipH="1">
            <a:off x="4133676" y="3052697"/>
            <a:ext cx="49574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" name="Straight Connector 27"/>
          <p:cNvCxnSpPr/>
          <p:nvPr/>
        </p:nvCxnSpPr>
        <p:spPr bwMode="auto">
          <a:xfrm flipH="1">
            <a:off x="4485160" y="2407893"/>
            <a:ext cx="10160" cy="234163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0" name="Straight Arrow Connector 199"/>
          <p:cNvCxnSpPr/>
          <p:nvPr/>
        </p:nvCxnSpPr>
        <p:spPr bwMode="auto">
          <a:xfrm flipH="1">
            <a:off x="4143369" y="4367357"/>
            <a:ext cx="33569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1" name="Straight Arrow Connector 200"/>
          <p:cNvCxnSpPr/>
          <p:nvPr/>
        </p:nvCxnSpPr>
        <p:spPr bwMode="auto">
          <a:xfrm flipH="1">
            <a:off x="4143369" y="4560397"/>
            <a:ext cx="33569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2" name="Straight Arrow Connector 201"/>
          <p:cNvCxnSpPr/>
          <p:nvPr/>
        </p:nvCxnSpPr>
        <p:spPr bwMode="auto">
          <a:xfrm flipH="1">
            <a:off x="4143369" y="4733117"/>
            <a:ext cx="33569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" name="Elbow Connector 41"/>
          <p:cNvCxnSpPr/>
          <p:nvPr/>
        </p:nvCxnSpPr>
        <p:spPr bwMode="auto">
          <a:xfrm rot="5400000" flipH="1" flipV="1">
            <a:off x="4319795" y="1447895"/>
            <a:ext cx="727814" cy="409281"/>
          </a:xfrm>
          <a:prstGeom prst="bentConnector3">
            <a:avLst>
              <a:gd name="adj1" fmla="val -255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0" name="Straight Connector 49"/>
          <p:cNvCxnSpPr/>
          <p:nvPr/>
        </p:nvCxnSpPr>
        <p:spPr bwMode="auto">
          <a:xfrm flipH="1">
            <a:off x="4885520" y="2006282"/>
            <a:ext cx="2823" cy="275239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3" name="Straight Arrow Connector 202"/>
          <p:cNvCxnSpPr/>
          <p:nvPr/>
        </p:nvCxnSpPr>
        <p:spPr bwMode="auto">
          <a:xfrm>
            <a:off x="4888343" y="1290806"/>
            <a:ext cx="41763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4" name="Straight Arrow Connector 203"/>
          <p:cNvCxnSpPr/>
          <p:nvPr/>
        </p:nvCxnSpPr>
        <p:spPr bwMode="auto">
          <a:xfrm>
            <a:off x="4885627" y="1459206"/>
            <a:ext cx="41763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5" name="Straight Arrow Connector 204"/>
          <p:cNvCxnSpPr/>
          <p:nvPr/>
        </p:nvCxnSpPr>
        <p:spPr bwMode="auto">
          <a:xfrm>
            <a:off x="4892209" y="1659105"/>
            <a:ext cx="41763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6" name="Straight Arrow Connector 205"/>
          <p:cNvCxnSpPr/>
          <p:nvPr/>
        </p:nvCxnSpPr>
        <p:spPr bwMode="auto">
          <a:xfrm>
            <a:off x="4893028" y="2570591"/>
            <a:ext cx="41763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7" name="Straight Arrow Connector 206"/>
          <p:cNvCxnSpPr/>
          <p:nvPr/>
        </p:nvCxnSpPr>
        <p:spPr bwMode="auto">
          <a:xfrm>
            <a:off x="4885520" y="3573587"/>
            <a:ext cx="41763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8" name="Straight Arrow Connector 207"/>
          <p:cNvCxnSpPr/>
          <p:nvPr/>
        </p:nvCxnSpPr>
        <p:spPr bwMode="auto">
          <a:xfrm>
            <a:off x="4897748" y="3738768"/>
            <a:ext cx="41763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9" name="Straight Arrow Connector 208"/>
          <p:cNvCxnSpPr/>
          <p:nvPr/>
        </p:nvCxnSpPr>
        <p:spPr bwMode="auto">
          <a:xfrm>
            <a:off x="4898503" y="4575799"/>
            <a:ext cx="41763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0" name="Straight Arrow Connector 209"/>
          <p:cNvCxnSpPr/>
          <p:nvPr/>
        </p:nvCxnSpPr>
        <p:spPr bwMode="auto">
          <a:xfrm>
            <a:off x="4901905" y="4748519"/>
            <a:ext cx="41763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544</TotalTime>
  <Words>72</Words>
  <Application>Microsoft Macintosh PowerPoint</Application>
  <PresentationFormat>On-screen Show (4:3)</PresentationFormat>
  <Paragraphs>45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57</cp:revision>
  <dcterms:created xsi:type="dcterms:W3CDTF">2014-02-16T01:31:59Z</dcterms:created>
  <dcterms:modified xsi:type="dcterms:W3CDTF">2016-03-15T22:27:56Z</dcterms:modified>
</cp:coreProperties>
</file>