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40" d="100"/>
          <a:sy n="140" d="100"/>
        </p:scale>
        <p:origin x="-13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16-03-22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828761" y="4301123"/>
            <a:ext cx="1015712" cy="465205"/>
            <a:chOff x="537046" y="346083"/>
            <a:chExt cx="1154094" cy="548423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7149559" y="4324391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MAP3K7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O43318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990106" y="3487673"/>
            <a:ext cx="1106841" cy="460785"/>
            <a:chOff x="507046" y="3634424"/>
            <a:chExt cx="1257639" cy="543214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TLR3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O15455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4" name="Elbow Connector 83"/>
          <p:cNvCxnSpPr>
            <a:stCxn id="118" idx="3"/>
          </p:cNvCxnSpPr>
          <p:nvPr/>
        </p:nvCxnSpPr>
        <p:spPr bwMode="auto">
          <a:xfrm>
            <a:off x="1853694" y="1478492"/>
            <a:ext cx="989041" cy="1902841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109" idx="3"/>
            <a:endCxn id="35" idx="1"/>
          </p:cNvCxnSpPr>
          <p:nvPr/>
        </p:nvCxnSpPr>
        <p:spPr bwMode="auto">
          <a:xfrm>
            <a:off x="1943504" y="2694128"/>
            <a:ext cx="1046602" cy="1026191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Toll-like Receptor 3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O15455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836663" y="2461482"/>
            <a:ext cx="1106841" cy="460785"/>
            <a:chOff x="507046" y="3634424"/>
            <a:chExt cx="1257639" cy="543214"/>
          </a:xfrm>
        </p:grpSpPr>
        <p:sp>
          <p:nvSpPr>
            <p:cNvPr id="108" name="Snip Same Side Corner Rectangle 1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IGLL5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B9A064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6662" y="3083241"/>
            <a:ext cx="1106841" cy="460785"/>
            <a:chOff x="507046" y="3634424"/>
            <a:chExt cx="1257639" cy="543214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IRAK2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O43187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837982" y="1244247"/>
            <a:ext cx="1015712" cy="465205"/>
            <a:chOff x="537046" y="346083"/>
            <a:chExt cx="1154094" cy="548423"/>
          </a:xfrm>
        </p:grpSpPr>
        <p:sp>
          <p:nvSpPr>
            <p:cNvPr id="117" name="Rounded Rectangle 116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819465" y="3671571"/>
            <a:ext cx="1106841" cy="460785"/>
            <a:chOff x="507046" y="3634424"/>
            <a:chExt cx="1257639" cy="543214"/>
          </a:xfrm>
        </p:grpSpPr>
        <p:sp>
          <p:nvSpPr>
            <p:cNvPr id="123" name="Snip Same Side Corner Rectangle 1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CD14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P08571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4318569" y="1115186"/>
            <a:ext cx="1106841" cy="460785"/>
            <a:chOff x="507046" y="3634424"/>
            <a:chExt cx="1257639" cy="543214"/>
          </a:xfrm>
        </p:grpSpPr>
        <p:sp>
          <p:nvSpPr>
            <p:cNvPr id="129" name="Snip Same Side Corner Rectangle 1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MYO88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Q99836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4329812" y="1679741"/>
            <a:ext cx="1106841" cy="460785"/>
            <a:chOff x="507046" y="3634424"/>
            <a:chExt cx="1257639" cy="543214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TICAM1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Q8IUC6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7266202" y="1759168"/>
            <a:ext cx="1106841" cy="460785"/>
            <a:chOff x="507046" y="3634424"/>
            <a:chExt cx="1257639" cy="543214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TAB2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Q9NYJ8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7253184" y="2445554"/>
            <a:ext cx="1106841" cy="460785"/>
            <a:chOff x="507046" y="3634424"/>
            <a:chExt cx="1257639" cy="543214"/>
          </a:xfrm>
        </p:grpSpPr>
        <p:sp>
          <p:nvSpPr>
            <p:cNvPr id="146" name="Snip Same Side Corner Rectangle 1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TRAF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Q9Y4K3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7253184" y="3091609"/>
            <a:ext cx="1106841" cy="466427"/>
            <a:chOff x="507046" y="3634424"/>
            <a:chExt cx="1257639" cy="549865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7225022" y="1147316"/>
            <a:ext cx="1106841" cy="460785"/>
            <a:chOff x="507046" y="3634424"/>
            <a:chExt cx="1257639" cy="543214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RNF126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Q9BV68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4" name="Elbow Connector 163"/>
          <p:cNvCxnSpPr>
            <a:stCxn id="112" idx="3"/>
          </p:cNvCxnSpPr>
          <p:nvPr/>
        </p:nvCxnSpPr>
        <p:spPr bwMode="auto">
          <a:xfrm flipV="1">
            <a:off x="1943503" y="3312270"/>
            <a:ext cx="548667" cy="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124" idx="3"/>
          </p:cNvCxnSpPr>
          <p:nvPr/>
        </p:nvCxnSpPr>
        <p:spPr bwMode="auto">
          <a:xfrm flipV="1">
            <a:off x="1926306" y="3720319"/>
            <a:ext cx="553120" cy="183898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6" name="Elbow Connector 165"/>
          <p:cNvCxnSpPr>
            <a:stCxn id="22" idx="3"/>
          </p:cNvCxnSpPr>
          <p:nvPr/>
        </p:nvCxnSpPr>
        <p:spPr bwMode="auto">
          <a:xfrm flipV="1">
            <a:off x="1844473" y="3730708"/>
            <a:ext cx="622332" cy="80466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7" name="Elbow Connector 166"/>
          <p:cNvCxnSpPr>
            <a:stCxn id="35" idx="3"/>
            <a:endCxn id="130" idx="3"/>
          </p:cNvCxnSpPr>
          <p:nvPr/>
        </p:nvCxnSpPr>
        <p:spPr bwMode="auto">
          <a:xfrm flipV="1">
            <a:off x="4096947" y="1347832"/>
            <a:ext cx="1328463" cy="2372487"/>
          </a:xfrm>
          <a:prstGeom prst="bentConnector3">
            <a:avLst>
              <a:gd name="adj1" fmla="val 13648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8" name="Elbow Connector 167"/>
          <p:cNvCxnSpPr>
            <a:endCxn id="140" idx="3"/>
          </p:cNvCxnSpPr>
          <p:nvPr/>
        </p:nvCxnSpPr>
        <p:spPr bwMode="auto">
          <a:xfrm rot="10800000" flipV="1">
            <a:off x="5436654" y="1912385"/>
            <a:ext cx="465507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 bwMode="auto">
          <a:xfrm flipV="1">
            <a:off x="4011446" y="1350496"/>
            <a:ext cx="3283623" cy="2486543"/>
          </a:xfrm>
          <a:prstGeom prst="bentConnector3">
            <a:avLst>
              <a:gd name="adj1" fmla="val 74227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Elbow Connector 169"/>
          <p:cNvCxnSpPr>
            <a:endCxn id="144" idx="1"/>
          </p:cNvCxnSpPr>
          <p:nvPr/>
        </p:nvCxnSpPr>
        <p:spPr bwMode="auto">
          <a:xfrm>
            <a:off x="6464310" y="1988197"/>
            <a:ext cx="801892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Elbow Connector 170"/>
          <p:cNvCxnSpPr/>
          <p:nvPr/>
        </p:nvCxnSpPr>
        <p:spPr bwMode="auto">
          <a:xfrm>
            <a:off x="6460194" y="2654429"/>
            <a:ext cx="801892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Elbow Connector 171"/>
          <p:cNvCxnSpPr/>
          <p:nvPr/>
        </p:nvCxnSpPr>
        <p:spPr bwMode="auto">
          <a:xfrm>
            <a:off x="6460194" y="3276377"/>
            <a:ext cx="801892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Elbow Connector 172"/>
          <p:cNvCxnSpPr/>
          <p:nvPr/>
        </p:nvCxnSpPr>
        <p:spPr bwMode="auto">
          <a:xfrm>
            <a:off x="6460194" y="3837039"/>
            <a:ext cx="801892" cy="726444"/>
          </a:xfrm>
          <a:prstGeom prst="bentConnector3">
            <a:avLst>
              <a:gd name="adj1" fmla="val -2038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7" name="Group 86"/>
          <p:cNvGrpSpPr/>
          <p:nvPr/>
        </p:nvGrpSpPr>
        <p:grpSpPr>
          <a:xfrm>
            <a:off x="3194761" y="3241452"/>
            <a:ext cx="715674" cy="246221"/>
            <a:chOff x="7620676" y="5024219"/>
            <a:chExt cx="862158" cy="350482"/>
          </a:xfrm>
        </p:grpSpPr>
        <p:sp>
          <p:nvSpPr>
            <p:cNvPr id="8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7157915" y="4913670"/>
            <a:ext cx="1340126" cy="445087"/>
            <a:chOff x="371271" y="1139280"/>
            <a:chExt cx="1522707" cy="524707"/>
          </a:xfrm>
        </p:grpSpPr>
        <p:sp>
          <p:nvSpPr>
            <p:cNvPr id="174" name="Rounded Rectangle 17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MAP2K6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P52564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4" name="Elbow Connector 93"/>
          <p:cNvCxnSpPr/>
          <p:nvPr/>
        </p:nvCxnSpPr>
        <p:spPr bwMode="auto">
          <a:xfrm>
            <a:off x="2842735" y="3366696"/>
            <a:ext cx="465680" cy="1"/>
          </a:xfrm>
          <a:prstGeom prst="bentConnector3">
            <a:avLst/>
          </a:prstGeom>
          <a:ln w="28575" cmpd="sng">
            <a:solidFill>
              <a:srgbClr val="00C100"/>
            </a:solidFill>
            <a:prstDash val="solid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Elbow Connector 99"/>
          <p:cNvCxnSpPr/>
          <p:nvPr/>
        </p:nvCxnSpPr>
        <p:spPr bwMode="auto">
          <a:xfrm>
            <a:off x="6462110" y="4406256"/>
            <a:ext cx="801892" cy="726444"/>
          </a:xfrm>
          <a:prstGeom prst="bentConnector3">
            <a:avLst>
              <a:gd name="adj1" fmla="val -2038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576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18840</TotalTime>
  <Words>42</Words>
  <Application>Microsoft Macintosh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284</cp:revision>
  <dcterms:created xsi:type="dcterms:W3CDTF">2014-02-16T01:31:59Z</dcterms:created>
  <dcterms:modified xsi:type="dcterms:W3CDTF">2016-03-23T00:53:35Z</dcterms:modified>
</cp:coreProperties>
</file>