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3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464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Elbow Connector 3"/>
          <p:cNvCxnSpPr/>
          <p:nvPr/>
        </p:nvCxnSpPr>
        <p:spPr bwMode="auto">
          <a:xfrm flipH="1" flipV="1">
            <a:off x="4746442" y="1899171"/>
            <a:ext cx="119456" cy="1190537"/>
          </a:xfrm>
          <a:prstGeom prst="bentConnector3">
            <a:avLst>
              <a:gd name="adj1" fmla="val -24240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9" name="Group 128"/>
          <p:cNvGrpSpPr/>
          <p:nvPr/>
        </p:nvGrpSpPr>
        <p:grpSpPr>
          <a:xfrm>
            <a:off x="3933577" y="2865183"/>
            <a:ext cx="1015712" cy="461921"/>
            <a:chOff x="537046" y="349955"/>
            <a:chExt cx="1154094" cy="544552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MUSK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O15146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776290" y="3592921"/>
            <a:ext cx="715674" cy="246221"/>
            <a:chOff x="7612082" y="4810623"/>
            <a:chExt cx="862158" cy="350482"/>
          </a:xfrm>
        </p:grpSpPr>
        <p:sp>
          <p:nvSpPr>
            <p:cNvPr id="64" name="AutoShape 165"/>
            <p:cNvSpPr>
              <a:spLocks noChangeArrowheads="1"/>
            </p:cNvSpPr>
            <p:nvPr/>
          </p:nvSpPr>
          <p:spPr bwMode="auto">
            <a:xfrm>
              <a:off x="7739306" y="483100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5" name="Text Box 166"/>
            <p:cNvSpPr txBox="1">
              <a:spLocks noChangeArrowheads="1"/>
            </p:cNvSpPr>
            <p:nvPr/>
          </p:nvSpPr>
          <p:spPr bwMode="auto">
            <a:xfrm>
              <a:off x="7612082" y="481062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59" y="104506"/>
            <a:ext cx="471581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Muscle, Skeletal Receptor Tyrosine-Protein Kinase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O15146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2142509" y="1538826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LRP4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O75096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" name="Elbow Connector 2"/>
          <p:cNvCxnSpPr>
            <a:stCxn id="79" idx="3"/>
          </p:cNvCxnSpPr>
          <p:nvPr/>
        </p:nvCxnSpPr>
        <p:spPr bwMode="auto">
          <a:xfrm>
            <a:off x="3249350" y="1774293"/>
            <a:ext cx="168074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" name="Straight Connector 97"/>
          <p:cNvCxnSpPr/>
          <p:nvPr/>
        </p:nvCxnSpPr>
        <p:spPr bwMode="auto">
          <a:xfrm>
            <a:off x="3178372" y="2367721"/>
            <a:ext cx="2283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endCxn id="130" idx="1"/>
          </p:cNvCxnSpPr>
          <p:nvPr/>
        </p:nvCxnSpPr>
        <p:spPr bwMode="auto">
          <a:xfrm>
            <a:off x="3417424" y="3089708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167026" y="892568"/>
            <a:ext cx="11104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Narrow" charset="0"/>
              </a:rPr>
              <a:t>Extracellular </a:t>
            </a:r>
          </a:p>
          <a:p>
            <a:pPr algn="ctr"/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Narrow" charset="0"/>
              </a:rPr>
              <a:t>Ligands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4911242" y="3184292"/>
            <a:ext cx="3578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3" name="Group 102"/>
          <p:cNvGrpSpPr/>
          <p:nvPr/>
        </p:nvGrpSpPr>
        <p:grpSpPr>
          <a:xfrm>
            <a:off x="5561783" y="3177906"/>
            <a:ext cx="1106841" cy="466427"/>
            <a:chOff x="507046" y="3634424"/>
            <a:chExt cx="1257639" cy="549865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Q18PE1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6" name="Straight Connector 105"/>
          <p:cNvCxnSpPr/>
          <p:nvPr/>
        </p:nvCxnSpPr>
        <p:spPr bwMode="auto">
          <a:xfrm flipH="1">
            <a:off x="5314839" y="3724936"/>
            <a:ext cx="53995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3" name="Group 112"/>
          <p:cNvGrpSpPr/>
          <p:nvPr/>
        </p:nvGrpSpPr>
        <p:grpSpPr>
          <a:xfrm>
            <a:off x="5561783" y="3836498"/>
            <a:ext cx="1106841" cy="466427"/>
            <a:chOff x="507046" y="3634424"/>
            <a:chExt cx="1257639" cy="549865"/>
          </a:xfrm>
        </p:grpSpPr>
        <p:sp>
          <p:nvSpPr>
            <p:cNvPr id="114" name="Snip Same Side Corner Rectangle 11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DVL1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O14640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544573" y="2618996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DNAJA3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Q96EY1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126"/>
          <p:cNvCxnSpPr/>
          <p:nvPr/>
        </p:nvCxnSpPr>
        <p:spPr bwMode="auto">
          <a:xfrm rot="5400000" flipH="1" flipV="1">
            <a:off x="4706828" y="2324706"/>
            <a:ext cx="1386758" cy="26219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8" name="Straight Connector 127"/>
          <p:cNvCxnSpPr/>
          <p:nvPr/>
        </p:nvCxnSpPr>
        <p:spPr bwMode="auto">
          <a:xfrm flipH="1">
            <a:off x="5274199" y="2788400"/>
            <a:ext cx="3578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2" name="Straight Connector 131"/>
          <p:cNvCxnSpPr/>
          <p:nvPr/>
        </p:nvCxnSpPr>
        <p:spPr bwMode="auto">
          <a:xfrm flipH="1">
            <a:off x="5282084" y="2314527"/>
            <a:ext cx="3578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3" name="Group 132"/>
          <p:cNvGrpSpPr/>
          <p:nvPr/>
        </p:nvGrpSpPr>
        <p:grpSpPr>
          <a:xfrm>
            <a:off x="3936481" y="4699070"/>
            <a:ext cx="1106841" cy="466427"/>
            <a:chOff x="507046" y="3634424"/>
            <a:chExt cx="1257639" cy="549865"/>
          </a:xfrm>
        </p:grpSpPr>
        <p:sp>
          <p:nvSpPr>
            <p:cNvPr id="134" name="Snip Same Side Corner Rectangle 1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CSNK2B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Q5SRQ6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6" name="Straight Connector 135"/>
          <p:cNvCxnSpPr/>
          <p:nvPr/>
        </p:nvCxnSpPr>
        <p:spPr bwMode="auto">
          <a:xfrm>
            <a:off x="4954696" y="4933570"/>
            <a:ext cx="3578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7" name="Group 136"/>
          <p:cNvGrpSpPr/>
          <p:nvPr/>
        </p:nvGrpSpPr>
        <p:grpSpPr>
          <a:xfrm>
            <a:off x="3923441" y="3869609"/>
            <a:ext cx="1106841" cy="466427"/>
            <a:chOff x="507046" y="3634424"/>
            <a:chExt cx="1257639" cy="549865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FNTA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P49354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 bwMode="auto">
          <a:xfrm>
            <a:off x="4959162" y="4105076"/>
            <a:ext cx="22132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5" name="Group 154"/>
          <p:cNvGrpSpPr/>
          <p:nvPr/>
        </p:nvGrpSpPr>
        <p:grpSpPr>
          <a:xfrm>
            <a:off x="2154717" y="2157653"/>
            <a:ext cx="1106841" cy="466427"/>
            <a:chOff x="507046" y="3634424"/>
            <a:chExt cx="1257639" cy="549865"/>
          </a:xfrm>
        </p:grpSpPr>
        <p:sp>
          <p:nvSpPr>
            <p:cNvPr id="156" name="Snip Same Side Corner Rectangle 15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Agrin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O00468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5789560" y="4281484"/>
            <a:ext cx="715674" cy="246221"/>
            <a:chOff x="7612082" y="4810623"/>
            <a:chExt cx="862158" cy="350482"/>
          </a:xfrm>
        </p:grpSpPr>
        <p:sp>
          <p:nvSpPr>
            <p:cNvPr id="162" name="AutoShape 165"/>
            <p:cNvSpPr>
              <a:spLocks noChangeArrowheads="1"/>
            </p:cNvSpPr>
            <p:nvPr/>
          </p:nvSpPr>
          <p:spPr bwMode="auto">
            <a:xfrm>
              <a:off x="7739306" y="483100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3" name="Text Box 166"/>
            <p:cNvSpPr txBox="1">
              <a:spLocks noChangeArrowheads="1"/>
            </p:cNvSpPr>
            <p:nvPr/>
          </p:nvSpPr>
          <p:spPr bwMode="auto">
            <a:xfrm>
              <a:off x="7612082" y="481062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DEP</a:t>
              </a:r>
              <a:endParaRPr lang="en-US" sz="950" dirty="0"/>
            </a:p>
          </p:txBody>
        </p:sp>
      </p:grpSp>
      <p:cxnSp>
        <p:nvCxnSpPr>
          <p:cNvPr id="164" name="Straight Connector 163"/>
          <p:cNvCxnSpPr/>
          <p:nvPr/>
        </p:nvCxnSpPr>
        <p:spPr bwMode="auto">
          <a:xfrm>
            <a:off x="4890510" y="3279791"/>
            <a:ext cx="3070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5177258" y="3310271"/>
            <a:ext cx="0" cy="7984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5" name="Group 164"/>
          <p:cNvGrpSpPr/>
          <p:nvPr/>
        </p:nvGrpSpPr>
        <p:grpSpPr>
          <a:xfrm>
            <a:off x="5561784" y="2058921"/>
            <a:ext cx="1106841" cy="466427"/>
            <a:chOff x="507046" y="3634424"/>
            <a:chExt cx="1257639" cy="549865"/>
          </a:xfrm>
        </p:grpSpPr>
        <p:sp>
          <p:nvSpPr>
            <p:cNvPr id="166" name="Snip Same Side Corner Rectangle 1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NSF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P46459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5510153" y="1488679"/>
            <a:ext cx="1106841" cy="466427"/>
            <a:chOff x="507046" y="3634424"/>
            <a:chExt cx="1257639" cy="549865"/>
          </a:xfrm>
        </p:grpSpPr>
        <p:sp>
          <p:nvSpPr>
            <p:cNvPr id="169" name="Snip Same Side Corner Rectangle 16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CAV3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P56539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5576882" y="4702420"/>
            <a:ext cx="1106841" cy="466427"/>
            <a:chOff x="494049" y="3634424"/>
            <a:chExt cx="1257639" cy="549865"/>
          </a:xfrm>
        </p:grpSpPr>
        <p:sp>
          <p:nvSpPr>
            <p:cNvPr id="172" name="Snip Same Side Corner Rectangle 1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494049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RNF31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Q96EP0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081568" y="2633662"/>
            <a:ext cx="715674" cy="246221"/>
            <a:chOff x="7592082" y="6000910"/>
            <a:chExt cx="862158" cy="350482"/>
          </a:xfrm>
        </p:grpSpPr>
        <p:sp>
          <p:nvSpPr>
            <p:cNvPr id="11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Y813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081568" y="1947581"/>
            <a:ext cx="715674" cy="246221"/>
            <a:chOff x="7592082" y="6000910"/>
            <a:chExt cx="862158" cy="350482"/>
          </a:xfrm>
        </p:grpSpPr>
        <p:sp>
          <p:nvSpPr>
            <p:cNvPr id="11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Y577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081568" y="2462142"/>
            <a:ext cx="715674" cy="246220"/>
            <a:chOff x="7620676" y="5019399"/>
            <a:chExt cx="862158" cy="350482"/>
          </a:xfrm>
        </p:grpSpPr>
        <p:sp>
          <p:nvSpPr>
            <p:cNvPr id="12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+Y756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4081568" y="2290622"/>
            <a:ext cx="715674" cy="246220"/>
            <a:chOff x="7620676" y="5019399"/>
            <a:chExt cx="862158" cy="350482"/>
          </a:xfrm>
        </p:grpSpPr>
        <p:sp>
          <p:nvSpPr>
            <p:cNvPr id="12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2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+Y755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4081568" y="2119102"/>
            <a:ext cx="715674" cy="246220"/>
            <a:chOff x="7620676" y="5019399"/>
            <a:chExt cx="862158" cy="350482"/>
          </a:xfrm>
        </p:grpSpPr>
        <p:sp>
          <p:nvSpPr>
            <p:cNvPr id="14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6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+Y751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081568" y="1776061"/>
            <a:ext cx="715674" cy="246220"/>
            <a:chOff x="7620676" y="5019399"/>
            <a:chExt cx="862158" cy="350482"/>
          </a:xfrm>
        </p:grpSpPr>
        <p:sp>
          <p:nvSpPr>
            <p:cNvPr id="15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+Y554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5" name="Straight Arrow Connector 14"/>
          <p:cNvCxnSpPr/>
          <p:nvPr/>
        </p:nvCxnSpPr>
        <p:spPr bwMode="auto">
          <a:xfrm flipH="1">
            <a:off x="4776922" y="2429462"/>
            <a:ext cx="36770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7" name="Straight Arrow Connector 146"/>
          <p:cNvCxnSpPr/>
          <p:nvPr/>
        </p:nvCxnSpPr>
        <p:spPr bwMode="auto">
          <a:xfrm flipH="1">
            <a:off x="4776922" y="2592022"/>
            <a:ext cx="36770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Elbow Connector 17"/>
          <p:cNvCxnSpPr/>
          <p:nvPr/>
        </p:nvCxnSpPr>
        <p:spPr bwMode="auto">
          <a:xfrm rot="16200000" flipV="1">
            <a:off x="4477028" y="2393801"/>
            <a:ext cx="909938" cy="289830"/>
          </a:xfrm>
          <a:prstGeom prst="bentConnector3">
            <a:avLst>
              <a:gd name="adj1" fmla="val 100245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4944486" y="2993686"/>
            <a:ext cx="1425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4777220" y="2768080"/>
            <a:ext cx="2796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>
            <a:off x="5266544" y="3177906"/>
            <a:ext cx="0" cy="175959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8" name="Straight Connector 157"/>
          <p:cNvCxnSpPr/>
          <p:nvPr/>
        </p:nvCxnSpPr>
        <p:spPr bwMode="auto">
          <a:xfrm flipH="1">
            <a:off x="5269656" y="4933570"/>
            <a:ext cx="35786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9" name="Straight Connector 158"/>
          <p:cNvCxnSpPr/>
          <p:nvPr/>
        </p:nvCxnSpPr>
        <p:spPr bwMode="auto">
          <a:xfrm flipH="1">
            <a:off x="5307184" y="4396727"/>
            <a:ext cx="53995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8257</TotalTime>
  <Words>47</Words>
  <Application>Microsoft Macintosh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127</cp:revision>
  <dcterms:created xsi:type="dcterms:W3CDTF">2014-02-16T01:31:59Z</dcterms:created>
  <dcterms:modified xsi:type="dcterms:W3CDTF">2016-03-15T21:37:37Z</dcterms:modified>
</cp:coreProperties>
</file>