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3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752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7497536" y="3930293"/>
            <a:ext cx="715674" cy="246221"/>
            <a:chOff x="7592082" y="6000910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>
                <a:solidFill>
                  <a:srgbClr val="FFBB07"/>
                </a:solidFill>
                <a:latin typeface="Arial Narrow" charset="0"/>
              </a:rPr>
              <a:t>Inhibitor of Nuclear Factor Kappa-B Kinase Subunit 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Alpha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O15111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82664" y="1405027"/>
            <a:ext cx="1015712" cy="1180496"/>
            <a:chOff x="4016110" y="2329587"/>
            <a:chExt cx="1015712" cy="1180496"/>
          </a:xfrm>
        </p:grpSpPr>
        <p:grpSp>
          <p:nvGrpSpPr>
            <p:cNvPr id="108" name="Group 107"/>
            <p:cNvGrpSpPr/>
            <p:nvPr/>
          </p:nvGrpSpPr>
          <p:grpSpPr>
            <a:xfrm>
              <a:off x="4016110" y="3048162"/>
              <a:ext cx="1015712" cy="461921"/>
              <a:chOff x="550901" y="1139280"/>
              <a:chExt cx="1154094" cy="544552"/>
            </a:xfrm>
          </p:grpSpPr>
          <p:sp>
            <p:nvSpPr>
              <p:cNvPr id="109" name="Rounded Rectangle 108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IKK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/CHUK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O15111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166129" y="2646039"/>
              <a:ext cx="715674" cy="246220"/>
              <a:chOff x="7620676" y="5019399"/>
              <a:chExt cx="862158" cy="350482"/>
            </a:xfrm>
          </p:grpSpPr>
          <p:sp>
            <p:nvSpPr>
              <p:cNvPr id="6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66129" y="2487813"/>
              <a:ext cx="715674" cy="246220"/>
              <a:chOff x="7620676" y="5019399"/>
              <a:chExt cx="862158" cy="350482"/>
            </a:xfrm>
          </p:grpSpPr>
          <p:sp>
            <p:nvSpPr>
              <p:cNvPr id="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+S176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166129" y="2329587"/>
              <a:ext cx="715674" cy="246220"/>
              <a:chOff x="7620676" y="5019399"/>
              <a:chExt cx="862158" cy="350482"/>
            </a:xfrm>
          </p:grpSpPr>
          <p:sp>
            <p:nvSpPr>
              <p:cNvPr id="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166129" y="2816895"/>
              <a:ext cx="715674" cy="246220"/>
              <a:chOff x="7620676" y="5019399"/>
              <a:chExt cx="862158" cy="350482"/>
            </a:xfrm>
          </p:grpSpPr>
          <p:sp>
            <p:nvSpPr>
              <p:cNvPr id="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8" name="Group 97"/>
          <p:cNvGrpSpPr/>
          <p:nvPr/>
        </p:nvGrpSpPr>
        <p:grpSpPr>
          <a:xfrm>
            <a:off x="714314" y="1291107"/>
            <a:ext cx="1015712" cy="461921"/>
            <a:chOff x="550901" y="1139280"/>
            <a:chExt cx="1154094" cy="544552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14314" y="1925128"/>
            <a:ext cx="1015712" cy="461921"/>
            <a:chOff x="550901" y="1139280"/>
            <a:chExt cx="1154094" cy="544552"/>
          </a:xfrm>
        </p:grpSpPr>
        <p:sp>
          <p:nvSpPr>
            <p:cNvPr id="103" name="Rounded Rectangle 102"/>
            <p:cNvSpPr/>
            <p:nvPr/>
          </p:nvSpPr>
          <p:spPr bwMode="auto">
            <a:xfrm>
              <a:off x="587935" y="1143950"/>
              <a:ext cx="1080030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Akt2/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P31751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14314" y="2559149"/>
            <a:ext cx="1015712" cy="461921"/>
            <a:chOff x="550901" y="1139280"/>
            <a:chExt cx="1154094" cy="544552"/>
          </a:xfrm>
        </p:grpSpPr>
        <p:sp>
          <p:nvSpPr>
            <p:cNvPr id="106" name="Rounded Rectangle 10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Akt3/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Q9Y243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714314" y="3193172"/>
            <a:ext cx="1015712" cy="445088"/>
            <a:chOff x="550901" y="1139280"/>
            <a:chExt cx="1154094" cy="524707"/>
          </a:xfrm>
        </p:grpSpPr>
        <p:sp>
          <p:nvSpPr>
            <p:cNvPr id="112" name="Rounded Rectangle 11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50901" y="1139280"/>
              <a:ext cx="1154094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NIK/MAP3K14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Q99558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>
            <a:off x="1727915" y="1524000"/>
            <a:ext cx="94551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V="1">
            <a:off x="1971040" y="1534160"/>
            <a:ext cx="0" cy="12694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1697435" y="2138555"/>
            <a:ext cx="2736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>
            <a:off x="1698150" y="2808554"/>
            <a:ext cx="2736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2157128" y="1676400"/>
            <a:ext cx="5162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2157128" y="1828800"/>
            <a:ext cx="5162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flipV="1">
            <a:off x="2143760" y="1666242"/>
            <a:ext cx="0" cy="172719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>
            <a:off x="1730026" y="3407994"/>
            <a:ext cx="4271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4" name="Group 133"/>
          <p:cNvGrpSpPr/>
          <p:nvPr/>
        </p:nvGrpSpPr>
        <p:grpSpPr>
          <a:xfrm>
            <a:off x="5646660" y="2397319"/>
            <a:ext cx="1298387" cy="458092"/>
            <a:chOff x="394157" y="2817700"/>
            <a:chExt cx="1475282" cy="540039"/>
          </a:xfrm>
        </p:grpSpPr>
        <p:sp>
          <p:nvSpPr>
            <p:cNvPr id="135" name="Snip Same Side Corner Rectangle 13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94157" y="2823012"/>
              <a:ext cx="1475282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FOXO3/FKHRL1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O43524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5938016" y="2176752"/>
            <a:ext cx="715674" cy="246221"/>
            <a:chOff x="7630676" y="5324587"/>
            <a:chExt cx="862158" cy="350482"/>
          </a:xfrm>
        </p:grpSpPr>
        <p:sp>
          <p:nvSpPr>
            <p:cNvPr id="13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-S644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4023482" y="3361973"/>
            <a:ext cx="1106841" cy="466427"/>
            <a:chOff x="507046" y="2817700"/>
            <a:chExt cx="1257639" cy="549865"/>
          </a:xfrm>
        </p:grpSpPr>
        <p:sp>
          <p:nvSpPr>
            <p:cNvPr id="149" name="Snip Same Side Corner Rectangle 14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CREBBP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Q92793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640533" y="1649249"/>
            <a:ext cx="1310641" cy="458092"/>
            <a:chOff x="370341" y="2817700"/>
            <a:chExt cx="1489205" cy="540039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370341" y="2823012"/>
              <a:ext cx="1489205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NFkappaB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P19838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5742433" y="4165619"/>
            <a:ext cx="1106841" cy="466427"/>
            <a:chOff x="507046" y="3634424"/>
            <a:chExt cx="1257639" cy="549865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5938016" y="3939684"/>
            <a:ext cx="715674" cy="246221"/>
            <a:chOff x="7630676" y="5324587"/>
            <a:chExt cx="862158" cy="350482"/>
          </a:xfrm>
        </p:grpSpPr>
        <p:sp>
          <p:nvSpPr>
            <p:cNvPr id="16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2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2235200" y="4920339"/>
            <a:ext cx="1310641" cy="458059"/>
            <a:chOff x="370341" y="2817700"/>
            <a:chExt cx="1489205" cy="540000"/>
          </a:xfrm>
        </p:grpSpPr>
        <p:sp>
          <p:nvSpPr>
            <p:cNvPr id="164" name="Snip Same Side Corner Rectangle 16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70341" y="2823012"/>
              <a:ext cx="1489205" cy="51477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NF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k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B-p100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Q00653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2532683" y="4684278"/>
            <a:ext cx="715674" cy="246221"/>
            <a:chOff x="7592082" y="6000910"/>
            <a:chExt cx="862158" cy="350482"/>
          </a:xfrm>
        </p:grpSpPr>
        <p:sp>
          <p:nvSpPr>
            <p:cNvPr id="16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532683" y="4509580"/>
            <a:ext cx="715674" cy="246221"/>
            <a:chOff x="7592082" y="6000910"/>
            <a:chExt cx="862158" cy="350482"/>
          </a:xfrm>
        </p:grpSpPr>
        <p:sp>
          <p:nvSpPr>
            <p:cNvPr id="17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S123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7184384" y="1638230"/>
            <a:ext cx="1310641" cy="458092"/>
            <a:chOff x="370341" y="2817700"/>
            <a:chExt cx="1489205" cy="540039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370341" y="2823012"/>
              <a:ext cx="1489205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REL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Q04864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7481867" y="1402169"/>
            <a:ext cx="715674" cy="246221"/>
            <a:chOff x="7592082" y="6000910"/>
            <a:chExt cx="862158" cy="350482"/>
          </a:xfrm>
        </p:grpSpPr>
        <p:sp>
          <p:nvSpPr>
            <p:cNvPr id="17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S557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7180788" y="4164314"/>
            <a:ext cx="1310641" cy="458092"/>
            <a:chOff x="370341" y="2817700"/>
            <a:chExt cx="1489205" cy="540039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370341" y="2823012"/>
              <a:ext cx="1489205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NCOR2/SMRT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Q9Y618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240" name="Elbow Connector 239"/>
          <p:cNvCxnSpPr/>
          <p:nvPr/>
        </p:nvCxnSpPr>
        <p:spPr bwMode="auto">
          <a:xfrm rot="16200000" flipH="1">
            <a:off x="3262720" y="2540279"/>
            <a:ext cx="529321" cy="307500"/>
          </a:xfrm>
          <a:prstGeom prst="bentConnector3">
            <a:avLst>
              <a:gd name="adj1" fmla="val -182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Straight Connector 247"/>
          <p:cNvCxnSpPr/>
          <p:nvPr/>
        </p:nvCxnSpPr>
        <p:spPr bwMode="auto">
          <a:xfrm>
            <a:off x="5557614" y="1191523"/>
            <a:ext cx="0" cy="28842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9" name="Straight Arrow Connector 248"/>
          <p:cNvCxnSpPr/>
          <p:nvPr/>
        </p:nvCxnSpPr>
        <p:spPr bwMode="auto">
          <a:xfrm>
            <a:off x="5557614" y="1550673"/>
            <a:ext cx="507901" cy="12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0" name="Straight Arrow Connector 249"/>
          <p:cNvCxnSpPr/>
          <p:nvPr/>
        </p:nvCxnSpPr>
        <p:spPr bwMode="auto">
          <a:xfrm>
            <a:off x="5557614" y="4055502"/>
            <a:ext cx="454774" cy="1089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8" name="Straight Arrow Connector 257"/>
          <p:cNvCxnSpPr/>
          <p:nvPr/>
        </p:nvCxnSpPr>
        <p:spPr bwMode="auto">
          <a:xfrm>
            <a:off x="3839434" y="3121192"/>
            <a:ext cx="4842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0" name="Straight Connector 259"/>
          <p:cNvCxnSpPr/>
          <p:nvPr/>
        </p:nvCxnSpPr>
        <p:spPr bwMode="auto">
          <a:xfrm>
            <a:off x="7047693" y="1530353"/>
            <a:ext cx="3347" cy="32989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Connector 260"/>
          <p:cNvCxnSpPr/>
          <p:nvPr/>
        </p:nvCxnSpPr>
        <p:spPr bwMode="auto">
          <a:xfrm flipH="1" flipV="1">
            <a:off x="3689159" y="2958688"/>
            <a:ext cx="3371186" cy="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6" name="Straight Arrow Connector 265"/>
          <p:cNvCxnSpPr/>
          <p:nvPr/>
        </p:nvCxnSpPr>
        <p:spPr bwMode="auto">
          <a:xfrm>
            <a:off x="7051040" y="1533703"/>
            <a:ext cx="50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7" name="Straight Arrow Connector 266"/>
          <p:cNvCxnSpPr/>
          <p:nvPr/>
        </p:nvCxnSpPr>
        <p:spPr bwMode="auto">
          <a:xfrm>
            <a:off x="7052699" y="2306658"/>
            <a:ext cx="50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9" name="Straight Arrow Connector 268"/>
          <p:cNvCxnSpPr/>
          <p:nvPr/>
        </p:nvCxnSpPr>
        <p:spPr bwMode="auto">
          <a:xfrm>
            <a:off x="7049493" y="3114422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0" name="Straight Arrow Connector 269"/>
          <p:cNvCxnSpPr/>
          <p:nvPr/>
        </p:nvCxnSpPr>
        <p:spPr bwMode="auto">
          <a:xfrm>
            <a:off x="7066359" y="4829279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1" name="Group 270"/>
          <p:cNvGrpSpPr/>
          <p:nvPr/>
        </p:nvGrpSpPr>
        <p:grpSpPr>
          <a:xfrm>
            <a:off x="5742433" y="3412811"/>
            <a:ext cx="1106841" cy="466427"/>
            <a:chOff x="507046" y="3634424"/>
            <a:chExt cx="1257639" cy="549865"/>
          </a:xfrm>
        </p:grpSpPr>
        <p:sp>
          <p:nvSpPr>
            <p:cNvPr id="272" name="Snip Same Side Corner Rectangle 2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k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 smtClean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P25963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5949932" y="3182152"/>
            <a:ext cx="715674" cy="246221"/>
            <a:chOff x="7630676" y="5324587"/>
            <a:chExt cx="862158" cy="350482"/>
          </a:xfrm>
        </p:grpSpPr>
        <p:sp>
          <p:nvSpPr>
            <p:cNvPr id="27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6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5938016" y="3000870"/>
            <a:ext cx="715674" cy="246221"/>
            <a:chOff x="7630676" y="5324587"/>
            <a:chExt cx="862158" cy="350482"/>
          </a:xfrm>
        </p:grpSpPr>
        <p:sp>
          <p:nvSpPr>
            <p:cNvPr id="27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9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80" name="Straight Arrow Connector 279"/>
          <p:cNvCxnSpPr/>
          <p:nvPr/>
        </p:nvCxnSpPr>
        <p:spPr bwMode="auto">
          <a:xfrm>
            <a:off x="5557614" y="3121192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1" name="Straight Arrow Connector 280"/>
          <p:cNvCxnSpPr/>
          <p:nvPr/>
        </p:nvCxnSpPr>
        <p:spPr bwMode="auto">
          <a:xfrm>
            <a:off x="5557614" y="3304867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2" name="Group 281"/>
          <p:cNvGrpSpPr/>
          <p:nvPr/>
        </p:nvGrpSpPr>
        <p:grpSpPr>
          <a:xfrm>
            <a:off x="5938016" y="1431538"/>
            <a:ext cx="715674" cy="246221"/>
            <a:chOff x="7630676" y="5324587"/>
            <a:chExt cx="862158" cy="350482"/>
          </a:xfrm>
        </p:grpSpPr>
        <p:sp>
          <p:nvSpPr>
            <p:cNvPr id="28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4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5938016" y="1250256"/>
            <a:ext cx="715674" cy="246221"/>
            <a:chOff x="7630676" y="5324587"/>
            <a:chExt cx="862158" cy="350482"/>
          </a:xfrm>
        </p:grpSpPr>
        <p:sp>
          <p:nvSpPr>
            <p:cNvPr id="2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7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5938016" y="1077537"/>
            <a:ext cx="715674" cy="246221"/>
            <a:chOff x="7630676" y="5324587"/>
            <a:chExt cx="862158" cy="350482"/>
          </a:xfrm>
        </p:grpSpPr>
        <p:sp>
          <p:nvSpPr>
            <p:cNvPr id="28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-S923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91" name="Straight Arrow Connector 290"/>
          <p:cNvCxnSpPr/>
          <p:nvPr/>
        </p:nvCxnSpPr>
        <p:spPr bwMode="auto">
          <a:xfrm>
            <a:off x="5557614" y="1394723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2" name="Straight Arrow Connector 291"/>
          <p:cNvCxnSpPr/>
          <p:nvPr/>
        </p:nvCxnSpPr>
        <p:spPr bwMode="auto">
          <a:xfrm>
            <a:off x="5557614" y="2305134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3" name="Straight Arrow Connector 292"/>
          <p:cNvCxnSpPr/>
          <p:nvPr/>
        </p:nvCxnSpPr>
        <p:spPr bwMode="auto">
          <a:xfrm>
            <a:off x="5557614" y="1191523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7" name="Group 296"/>
          <p:cNvGrpSpPr/>
          <p:nvPr/>
        </p:nvGrpSpPr>
        <p:grpSpPr>
          <a:xfrm>
            <a:off x="7492456" y="3168850"/>
            <a:ext cx="715674" cy="246221"/>
            <a:chOff x="7592082" y="6000910"/>
            <a:chExt cx="862158" cy="350482"/>
          </a:xfrm>
        </p:grpSpPr>
        <p:sp>
          <p:nvSpPr>
            <p:cNvPr id="2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S2335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7492456" y="2994152"/>
            <a:ext cx="715674" cy="246221"/>
            <a:chOff x="7592082" y="6000910"/>
            <a:chExt cx="862158" cy="350482"/>
          </a:xfrm>
        </p:grpSpPr>
        <p:sp>
          <p:nvSpPr>
            <p:cNvPr id="30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S2332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7286712" y="3396612"/>
            <a:ext cx="1106841" cy="466427"/>
            <a:chOff x="507046" y="2817700"/>
            <a:chExt cx="1257639" cy="549865"/>
          </a:xfrm>
        </p:grpSpPr>
        <p:sp>
          <p:nvSpPr>
            <p:cNvPr id="304" name="Snip Same Side Corner Rectangle 30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5" name="TextBox 30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NCOR1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O75376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7480814" y="4706121"/>
            <a:ext cx="715674" cy="246221"/>
            <a:chOff x="7592082" y="6000910"/>
            <a:chExt cx="862158" cy="350482"/>
          </a:xfrm>
        </p:grpSpPr>
        <p:sp>
          <p:nvSpPr>
            <p:cNvPr id="3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7275070" y="4933883"/>
            <a:ext cx="1106841" cy="466427"/>
            <a:chOff x="507046" y="2817700"/>
            <a:chExt cx="1257639" cy="549865"/>
          </a:xfrm>
        </p:grpSpPr>
        <p:sp>
          <p:nvSpPr>
            <p:cNvPr id="310" name="Snip Same Side Corner Rectangle 30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1" name="TextBox 310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PIAS1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O75925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4023482" y="2400792"/>
            <a:ext cx="1106841" cy="466427"/>
            <a:chOff x="507046" y="2817700"/>
            <a:chExt cx="1257639" cy="549865"/>
          </a:xfrm>
        </p:grpSpPr>
        <p:sp>
          <p:nvSpPr>
            <p:cNvPr id="313" name="Snip Same Side Corner Rectangle 31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/>
                  <a:cs typeface="Arial"/>
                </a:rPr>
                <a:t>ER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/ESR1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P03372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15" name="Group 314"/>
          <p:cNvGrpSpPr/>
          <p:nvPr/>
        </p:nvGrpSpPr>
        <p:grpSpPr>
          <a:xfrm>
            <a:off x="4219065" y="2186684"/>
            <a:ext cx="715674" cy="246220"/>
            <a:chOff x="7620676" y="5019399"/>
            <a:chExt cx="862158" cy="350482"/>
          </a:xfrm>
        </p:grpSpPr>
        <p:sp>
          <p:nvSpPr>
            <p:cNvPr id="31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8" name="Group 317"/>
          <p:cNvGrpSpPr/>
          <p:nvPr/>
        </p:nvGrpSpPr>
        <p:grpSpPr>
          <a:xfrm>
            <a:off x="5693403" y="4937284"/>
            <a:ext cx="1204901" cy="458059"/>
            <a:chOff x="430258" y="3634424"/>
            <a:chExt cx="1369059" cy="540000"/>
          </a:xfrm>
        </p:grpSpPr>
        <p:sp>
          <p:nvSpPr>
            <p:cNvPr id="319" name="Snip Same Side Corner Rectangle 3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430258" y="3639736"/>
              <a:ext cx="1369059" cy="51477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D1/CCND1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P24385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1" name="Group 320"/>
          <p:cNvGrpSpPr/>
          <p:nvPr/>
        </p:nvGrpSpPr>
        <p:grpSpPr>
          <a:xfrm>
            <a:off x="5938016" y="4707830"/>
            <a:ext cx="715674" cy="246221"/>
            <a:chOff x="7592082" y="6000910"/>
            <a:chExt cx="862158" cy="350482"/>
          </a:xfrm>
        </p:grpSpPr>
        <p:sp>
          <p:nvSpPr>
            <p:cNvPr id="32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T286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2532683" y="4328277"/>
            <a:ext cx="715674" cy="246221"/>
            <a:chOff x="7592082" y="6000910"/>
            <a:chExt cx="862158" cy="350482"/>
          </a:xfrm>
        </p:grpSpPr>
        <p:sp>
          <p:nvSpPr>
            <p:cNvPr id="32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2532683" y="4153579"/>
            <a:ext cx="715674" cy="246221"/>
            <a:chOff x="7592082" y="6000910"/>
            <a:chExt cx="862158" cy="350482"/>
          </a:xfrm>
        </p:grpSpPr>
        <p:sp>
          <p:nvSpPr>
            <p:cNvPr id="3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0" name="Group 329"/>
          <p:cNvGrpSpPr/>
          <p:nvPr/>
        </p:nvGrpSpPr>
        <p:grpSpPr>
          <a:xfrm>
            <a:off x="2532683" y="3980859"/>
            <a:ext cx="715674" cy="246221"/>
            <a:chOff x="7592082" y="6000910"/>
            <a:chExt cx="862158" cy="350482"/>
          </a:xfrm>
        </p:grpSpPr>
        <p:sp>
          <p:nvSpPr>
            <p:cNvPr id="33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7173924" y="2409285"/>
            <a:ext cx="1310641" cy="458059"/>
            <a:chOff x="370341" y="2817700"/>
            <a:chExt cx="1489205" cy="540000"/>
          </a:xfrm>
        </p:grpSpPr>
        <p:sp>
          <p:nvSpPr>
            <p:cNvPr id="334" name="Snip Same Side Corner Rectangle 33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5" name="TextBox 334"/>
            <p:cNvSpPr txBox="1"/>
            <p:nvPr/>
          </p:nvSpPr>
          <p:spPr>
            <a:xfrm>
              <a:off x="370341" y="2823012"/>
              <a:ext cx="1489205" cy="51477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NF</a:t>
              </a:r>
              <a:r>
                <a:rPr lang="en-US" sz="1000" dirty="0">
                  <a:solidFill>
                    <a:schemeClr val="bg1"/>
                  </a:solidFill>
                  <a:latin typeface="Symbol" charset="2"/>
                  <a:cs typeface="Symbol" charset="2"/>
                </a:rPr>
                <a:t>k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B-p65/</a:t>
              </a: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RelA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Q04206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7471407" y="2173224"/>
            <a:ext cx="715674" cy="246221"/>
            <a:chOff x="7592082" y="6000910"/>
            <a:chExt cx="862158" cy="350482"/>
          </a:xfrm>
        </p:grpSpPr>
        <p:sp>
          <p:nvSpPr>
            <p:cNvPr id="33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S536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337100" y="3379304"/>
            <a:ext cx="1106841" cy="466427"/>
            <a:chOff x="473789" y="5344549"/>
            <a:chExt cx="1257639" cy="549865"/>
          </a:xfrm>
        </p:grpSpPr>
        <p:sp>
          <p:nvSpPr>
            <p:cNvPr id="340" name="Snip Same Side Corner Rectangle 339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Histone H3.2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P84228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2532683" y="3137590"/>
            <a:ext cx="715674" cy="246220"/>
            <a:chOff x="7620676" y="5019399"/>
            <a:chExt cx="862158" cy="350482"/>
          </a:xfrm>
        </p:grpSpPr>
        <p:sp>
          <p:nvSpPr>
            <p:cNvPr id="34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5" name="Group 344"/>
          <p:cNvGrpSpPr/>
          <p:nvPr/>
        </p:nvGrpSpPr>
        <p:grpSpPr>
          <a:xfrm>
            <a:off x="4023482" y="4924236"/>
            <a:ext cx="1106841" cy="466427"/>
            <a:chOff x="507046" y="3634424"/>
            <a:chExt cx="1257639" cy="549865"/>
          </a:xfrm>
        </p:grpSpPr>
        <p:sp>
          <p:nvSpPr>
            <p:cNvPr id="346" name="Snip Same Side Corner Rectangle 3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7" name="TextBox 34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P35222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4219065" y="4715585"/>
            <a:ext cx="715674" cy="246220"/>
            <a:chOff x="7620676" y="5019399"/>
            <a:chExt cx="862158" cy="350482"/>
          </a:xfrm>
        </p:grpSpPr>
        <p:sp>
          <p:nvSpPr>
            <p:cNvPr id="34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1" name="Group 350"/>
          <p:cNvGrpSpPr/>
          <p:nvPr/>
        </p:nvGrpSpPr>
        <p:grpSpPr>
          <a:xfrm>
            <a:off x="4219065" y="4531514"/>
            <a:ext cx="715674" cy="246221"/>
            <a:chOff x="7592082" y="6000910"/>
            <a:chExt cx="862158" cy="350482"/>
          </a:xfrm>
        </p:grpSpPr>
        <p:sp>
          <p:nvSpPr>
            <p:cNvPr id="35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4" name="Group 353"/>
          <p:cNvGrpSpPr/>
          <p:nvPr/>
        </p:nvGrpSpPr>
        <p:grpSpPr>
          <a:xfrm>
            <a:off x="4219065" y="4347185"/>
            <a:ext cx="715674" cy="246221"/>
            <a:chOff x="7592082" y="6000910"/>
            <a:chExt cx="862158" cy="350482"/>
          </a:xfrm>
        </p:grpSpPr>
        <p:sp>
          <p:nvSpPr>
            <p:cNvPr id="35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7" name="Group 356"/>
          <p:cNvGrpSpPr/>
          <p:nvPr/>
        </p:nvGrpSpPr>
        <p:grpSpPr>
          <a:xfrm>
            <a:off x="4219065" y="4149312"/>
            <a:ext cx="715674" cy="246221"/>
            <a:chOff x="7630676" y="5310125"/>
            <a:chExt cx="862158" cy="350482"/>
          </a:xfrm>
        </p:grpSpPr>
        <p:sp>
          <p:nvSpPr>
            <p:cNvPr id="35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9" name="Text Box 157"/>
            <p:cNvSpPr txBox="1">
              <a:spLocks noChangeArrowheads="1"/>
            </p:cNvSpPr>
            <p:nvPr/>
          </p:nvSpPr>
          <p:spPr bwMode="auto">
            <a:xfrm>
              <a:off x="7630676" y="531012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0" name="Group 359"/>
          <p:cNvGrpSpPr/>
          <p:nvPr/>
        </p:nvGrpSpPr>
        <p:grpSpPr>
          <a:xfrm>
            <a:off x="4219065" y="3147239"/>
            <a:ext cx="715674" cy="246220"/>
            <a:chOff x="7620676" y="5019399"/>
            <a:chExt cx="862158" cy="350482"/>
          </a:xfrm>
        </p:grpSpPr>
        <p:sp>
          <p:nvSpPr>
            <p:cNvPr id="36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+S1386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3" name="Group 362"/>
          <p:cNvGrpSpPr/>
          <p:nvPr/>
        </p:nvGrpSpPr>
        <p:grpSpPr>
          <a:xfrm>
            <a:off x="4219065" y="2994839"/>
            <a:ext cx="715674" cy="246220"/>
            <a:chOff x="7620676" y="5019399"/>
            <a:chExt cx="862158" cy="350482"/>
          </a:xfrm>
        </p:grpSpPr>
        <p:sp>
          <p:nvSpPr>
            <p:cNvPr id="36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+S1382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" name="Elbow Connector 11"/>
          <p:cNvCxnSpPr/>
          <p:nvPr/>
        </p:nvCxnSpPr>
        <p:spPr bwMode="auto">
          <a:xfrm flipH="1">
            <a:off x="2280665" y="2348127"/>
            <a:ext cx="1097791" cy="365551"/>
          </a:xfrm>
          <a:prstGeom prst="bentConnector3">
            <a:avLst>
              <a:gd name="adj1" fmla="val -2082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Elbow Connector 15"/>
          <p:cNvCxnSpPr/>
          <p:nvPr/>
        </p:nvCxnSpPr>
        <p:spPr bwMode="auto">
          <a:xfrm rot="5400000">
            <a:off x="1608304" y="2835404"/>
            <a:ext cx="789263" cy="545811"/>
          </a:xfrm>
          <a:prstGeom prst="bentConnector3">
            <a:avLst>
              <a:gd name="adj1" fmla="val 10020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66" name="Group 365"/>
          <p:cNvGrpSpPr/>
          <p:nvPr/>
        </p:nvGrpSpPr>
        <p:grpSpPr>
          <a:xfrm>
            <a:off x="3885486" y="1677374"/>
            <a:ext cx="1310641" cy="458087"/>
            <a:chOff x="370341" y="2817700"/>
            <a:chExt cx="1489205" cy="540033"/>
          </a:xfrm>
        </p:grpSpPr>
        <p:sp>
          <p:nvSpPr>
            <p:cNvPr id="367" name="Snip Same Side Corner Rectangle 36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370341" y="2823007"/>
              <a:ext cx="1489205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NCOA3/SRC-3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Q9Y6Q9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69" name="Group 368"/>
          <p:cNvGrpSpPr/>
          <p:nvPr/>
        </p:nvGrpSpPr>
        <p:grpSpPr>
          <a:xfrm>
            <a:off x="4219065" y="1437185"/>
            <a:ext cx="715674" cy="246220"/>
            <a:chOff x="7620676" y="5019399"/>
            <a:chExt cx="862158" cy="350482"/>
          </a:xfrm>
        </p:grpSpPr>
        <p:sp>
          <p:nvSpPr>
            <p:cNvPr id="37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+S857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72" name="Straight Arrow Connector 371"/>
          <p:cNvCxnSpPr/>
          <p:nvPr/>
        </p:nvCxnSpPr>
        <p:spPr bwMode="auto">
          <a:xfrm>
            <a:off x="7049493" y="3287142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3" name="Straight Arrow Connector 372"/>
          <p:cNvCxnSpPr/>
          <p:nvPr/>
        </p:nvCxnSpPr>
        <p:spPr bwMode="auto">
          <a:xfrm>
            <a:off x="7049493" y="4063907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4" name="Straight Arrow Connector 373"/>
          <p:cNvCxnSpPr/>
          <p:nvPr/>
        </p:nvCxnSpPr>
        <p:spPr bwMode="auto">
          <a:xfrm flipH="1">
            <a:off x="6549653" y="4829279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7" name="Elbow Connector 376"/>
          <p:cNvCxnSpPr/>
          <p:nvPr/>
        </p:nvCxnSpPr>
        <p:spPr bwMode="auto">
          <a:xfrm rot="10800000" flipV="1">
            <a:off x="4806008" y="4075820"/>
            <a:ext cx="761769" cy="186441"/>
          </a:xfrm>
          <a:prstGeom prst="bentConnector3">
            <a:avLst>
              <a:gd name="adj1" fmla="val 65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1" name="Straight Connector 380"/>
          <p:cNvCxnSpPr/>
          <p:nvPr/>
        </p:nvCxnSpPr>
        <p:spPr bwMode="auto">
          <a:xfrm>
            <a:off x="3677781" y="2901153"/>
            <a:ext cx="0" cy="19281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3" name="Straight Arrow Connector 382"/>
          <p:cNvCxnSpPr/>
          <p:nvPr/>
        </p:nvCxnSpPr>
        <p:spPr bwMode="auto">
          <a:xfrm flipH="1">
            <a:off x="3142564" y="4829279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4" name="Straight Arrow Connector 383"/>
          <p:cNvCxnSpPr/>
          <p:nvPr/>
        </p:nvCxnSpPr>
        <p:spPr bwMode="auto">
          <a:xfrm flipH="1">
            <a:off x="3142564" y="4676015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5" name="Straight Arrow Connector 384"/>
          <p:cNvCxnSpPr/>
          <p:nvPr/>
        </p:nvCxnSpPr>
        <p:spPr bwMode="auto">
          <a:xfrm flipH="1">
            <a:off x="3142564" y="4473833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6" name="Straight Arrow Connector 385"/>
          <p:cNvCxnSpPr/>
          <p:nvPr/>
        </p:nvCxnSpPr>
        <p:spPr bwMode="auto">
          <a:xfrm flipH="1">
            <a:off x="3142564" y="4289445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7" name="Straight Arrow Connector 386"/>
          <p:cNvCxnSpPr/>
          <p:nvPr/>
        </p:nvCxnSpPr>
        <p:spPr bwMode="auto">
          <a:xfrm flipH="1">
            <a:off x="3142564" y="4118832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0" name="Elbow Connector 389"/>
          <p:cNvCxnSpPr/>
          <p:nvPr/>
        </p:nvCxnSpPr>
        <p:spPr bwMode="auto">
          <a:xfrm rot="16200000" flipH="1">
            <a:off x="2341112" y="3330959"/>
            <a:ext cx="2543326" cy="453317"/>
          </a:xfrm>
          <a:prstGeom prst="bentConnector3">
            <a:avLst>
              <a:gd name="adj1" fmla="val 6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" name="Straight Arrow Connector 398"/>
          <p:cNvCxnSpPr/>
          <p:nvPr/>
        </p:nvCxnSpPr>
        <p:spPr bwMode="auto">
          <a:xfrm>
            <a:off x="3849594" y="3263432"/>
            <a:ext cx="4842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0" name="Straight Arrow Connector 399"/>
          <p:cNvCxnSpPr/>
          <p:nvPr/>
        </p:nvCxnSpPr>
        <p:spPr bwMode="auto">
          <a:xfrm>
            <a:off x="3837022" y="4821193"/>
            <a:ext cx="4842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1" name="Straight Arrow Connector 400"/>
          <p:cNvCxnSpPr/>
          <p:nvPr/>
        </p:nvCxnSpPr>
        <p:spPr bwMode="auto">
          <a:xfrm>
            <a:off x="3689159" y="4662920"/>
            <a:ext cx="6355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" name="Straight Arrow Connector 403"/>
          <p:cNvCxnSpPr/>
          <p:nvPr/>
        </p:nvCxnSpPr>
        <p:spPr bwMode="auto">
          <a:xfrm>
            <a:off x="3689159" y="4483473"/>
            <a:ext cx="6355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5" name="Straight Arrow Connector 404"/>
          <p:cNvCxnSpPr/>
          <p:nvPr/>
        </p:nvCxnSpPr>
        <p:spPr bwMode="auto">
          <a:xfrm>
            <a:off x="3849518" y="2296114"/>
            <a:ext cx="4842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7" name="Elbow Connector 406"/>
          <p:cNvCxnSpPr/>
          <p:nvPr/>
        </p:nvCxnSpPr>
        <p:spPr bwMode="auto">
          <a:xfrm rot="5400000" flipH="1" flipV="1">
            <a:off x="3718370" y="1670592"/>
            <a:ext cx="744175" cy="506870"/>
          </a:xfrm>
          <a:prstGeom prst="bentConnector3">
            <a:avLst>
              <a:gd name="adj1" fmla="val 10188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" name="Straight Arrow Connector 408"/>
          <p:cNvCxnSpPr/>
          <p:nvPr/>
        </p:nvCxnSpPr>
        <p:spPr bwMode="auto">
          <a:xfrm flipH="1">
            <a:off x="3142564" y="3263432"/>
            <a:ext cx="6944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2" name="Elbow Connector 411"/>
          <p:cNvCxnSpPr/>
          <p:nvPr/>
        </p:nvCxnSpPr>
        <p:spPr bwMode="auto">
          <a:xfrm flipV="1">
            <a:off x="3626981" y="1191523"/>
            <a:ext cx="1950956" cy="1156604"/>
          </a:xfrm>
          <a:prstGeom prst="bentConnector3">
            <a:avLst>
              <a:gd name="adj1" fmla="val -103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3624</TotalTime>
  <Words>135</Words>
  <Application>Microsoft Macintosh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98</cp:revision>
  <dcterms:created xsi:type="dcterms:W3CDTF">2014-02-16T01:31:59Z</dcterms:created>
  <dcterms:modified xsi:type="dcterms:W3CDTF">2016-03-15T21:37:01Z</dcterms:modified>
</cp:coreProperties>
</file>