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406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8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216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" name="Picture 102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5" name="Group 10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6" name="Group 10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8" name="Rounded Rectangle 10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0" name="Snip Same Side Corner Rectangle 10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6" name="Elbow Connector 11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8" name="Elbow Connector 12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3" name="TextBox 14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8" name="Straight Arrow Connector 607"/>
          <p:cNvCxnSpPr/>
          <p:nvPr/>
        </p:nvCxnSpPr>
        <p:spPr bwMode="auto">
          <a:xfrm>
            <a:off x="3490746" y="1698782"/>
            <a:ext cx="0" cy="115881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7" name="Group 76"/>
          <p:cNvGrpSpPr/>
          <p:nvPr/>
        </p:nvGrpSpPr>
        <p:grpSpPr>
          <a:xfrm>
            <a:off x="3096206" y="3824072"/>
            <a:ext cx="715674" cy="246221"/>
            <a:chOff x="7630676" y="5317355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7480415" y="3850609"/>
            <a:ext cx="715674" cy="246221"/>
            <a:chOff x="7592082" y="6008140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5783913" y="104506"/>
            <a:ext cx="31584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Aurora Kinase A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04506"/>
            <a:ext cx="372830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O14965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4083412" y="3306133"/>
            <a:ext cx="1015712" cy="461921"/>
            <a:chOff x="550901" y="1139280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AurA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/STK15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O14965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37887" y="2926074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37887" y="2754337"/>
            <a:ext cx="715674" cy="246221"/>
            <a:chOff x="7620676" y="5024219"/>
            <a:chExt cx="862158" cy="350482"/>
          </a:xfrm>
        </p:grpSpPr>
        <p:sp>
          <p:nvSpPr>
            <p:cNvPr id="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+T288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237887" y="2582600"/>
            <a:ext cx="715674" cy="246221"/>
            <a:chOff x="7620676" y="5024219"/>
            <a:chExt cx="862158" cy="350482"/>
          </a:xfrm>
        </p:grpSpPr>
        <p:sp>
          <p:nvSpPr>
            <p:cNvPr id="9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237887" y="2410863"/>
            <a:ext cx="715674" cy="246221"/>
            <a:chOff x="7620676" y="5024219"/>
            <a:chExt cx="862158" cy="350482"/>
          </a:xfrm>
        </p:grpSpPr>
        <p:sp>
          <p:nvSpPr>
            <p:cNvPr id="1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+S284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237887" y="876094"/>
            <a:ext cx="715674" cy="246221"/>
            <a:chOff x="7620676" y="5024219"/>
            <a:chExt cx="862158" cy="350482"/>
          </a:xfrm>
        </p:grpSpPr>
        <p:sp>
          <p:nvSpPr>
            <p:cNvPr id="10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493186" y="1248633"/>
            <a:ext cx="1106841" cy="545149"/>
            <a:chOff x="3740102" y="2028941"/>
            <a:chExt cx="1257639" cy="642669"/>
          </a:xfrm>
        </p:grpSpPr>
        <p:sp>
          <p:nvSpPr>
            <p:cNvPr id="110" name="Rounded Rectangle 10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740102" y="2028941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PP2C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284351" y="1231700"/>
            <a:ext cx="1106841" cy="545149"/>
            <a:chOff x="3740102" y="2018959"/>
            <a:chExt cx="1257639" cy="642669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740102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PPP1CA/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PP1C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P62136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14536" y="1282369"/>
            <a:ext cx="1015712" cy="461921"/>
            <a:chOff x="550901" y="1139280"/>
            <a:chExt cx="1154094" cy="544552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Q13153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714536" y="1823825"/>
            <a:ext cx="1015712" cy="461921"/>
            <a:chOff x="550901" y="1139280"/>
            <a:chExt cx="1154094" cy="544552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PKAC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975833" y="4057279"/>
            <a:ext cx="1015712" cy="461921"/>
            <a:chOff x="550901" y="1139280"/>
            <a:chExt cx="1154094" cy="544552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GSK3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493186" y="2495395"/>
            <a:ext cx="1106841" cy="466427"/>
            <a:chOff x="507046" y="2817700"/>
            <a:chExt cx="1257639" cy="549865"/>
          </a:xfrm>
        </p:grpSpPr>
        <p:sp>
          <p:nvSpPr>
            <p:cNvPr id="125" name="Snip Same Side Corner Rectangle 12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P04637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714536" y="2580561"/>
            <a:ext cx="1015712" cy="453586"/>
            <a:chOff x="550901" y="1139280"/>
            <a:chExt cx="1154094" cy="534726"/>
          </a:xfrm>
        </p:grpSpPr>
        <p:sp>
          <p:nvSpPr>
            <p:cNvPr id="137" name="Rounded Rectangle 13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50901" y="1139280"/>
              <a:ext cx="115409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P53350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870148" y="2366992"/>
            <a:ext cx="715674" cy="246221"/>
            <a:chOff x="7620676" y="5024219"/>
            <a:chExt cx="862158" cy="350482"/>
          </a:xfrm>
        </p:grpSpPr>
        <p:sp>
          <p:nvSpPr>
            <p:cNvPr id="14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+T210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702865" y="2283628"/>
            <a:ext cx="715674" cy="246221"/>
            <a:chOff x="7620676" y="5024219"/>
            <a:chExt cx="862158" cy="350482"/>
          </a:xfrm>
        </p:grpSpPr>
        <p:sp>
          <p:nvSpPr>
            <p:cNvPr id="14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+S315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5702865" y="2089406"/>
            <a:ext cx="715674" cy="246221"/>
            <a:chOff x="7630676" y="5317355"/>
            <a:chExt cx="862158" cy="350482"/>
          </a:xfrm>
        </p:grpSpPr>
        <p:sp>
          <p:nvSpPr>
            <p:cNvPr id="14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9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237887" y="1563042"/>
            <a:ext cx="715674" cy="246221"/>
            <a:chOff x="7592082" y="6008140"/>
            <a:chExt cx="862158" cy="350482"/>
          </a:xfrm>
        </p:grpSpPr>
        <p:sp>
          <p:nvSpPr>
            <p:cNvPr id="15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4237887" y="1219568"/>
            <a:ext cx="715674" cy="246221"/>
            <a:chOff x="7592082" y="6008140"/>
            <a:chExt cx="862158" cy="350482"/>
          </a:xfrm>
        </p:grpSpPr>
        <p:sp>
          <p:nvSpPr>
            <p:cNvPr id="15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4237887" y="1895652"/>
            <a:ext cx="715674" cy="246221"/>
            <a:chOff x="7592082" y="6008140"/>
            <a:chExt cx="862158" cy="350482"/>
          </a:xfrm>
        </p:grpSpPr>
        <p:sp>
          <p:nvSpPr>
            <p:cNvPr id="15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4237887" y="2067389"/>
            <a:ext cx="715674" cy="246221"/>
            <a:chOff x="7592082" y="6008140"/>
            <a:chExt cx="862158" cy="350482"/>
          </a:xfrm>
        </p:grpSpPr>
        <p:sp>
          <p:nvSpPr>
            <p:cNvPr id="16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4237887" y="2239126"/>
            <a:ext cx="715674" cy="246221"/>
            <a:chOff x="7592082" y="6008140"/>
            <a:chExt cx="862158" cy="350482"/>
          </a:xfrm>
        </p:grpSpPr>
        <p:sp>
          <p:nvSpPr>
            <p:cNvPr id="1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237887" y="3097813"/>
            <a:ext cx="715674" cy="246221"/>
            <a:chOff x="7592082" y="6008140"/>
            <a:chExt cx="862158" cy="350482"/>
          </a:xfrm>
        </p:grpSpPr>
        <p:sp>
          <p:nvSpPr>
            <p:cNvPr id="1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4237887" y="1047831"/>
            <a:ext cx="715674" cy="246221"/>
            <a:chOff x="7592082" y="6008140"/>
            <a:chExt cx="862158" cy="350482"/>
          </a:xfrm>
        </p:grpSpPr>
        <p:sp>
          <p:nvSpPr>
            <p:cNvPr id="16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4237887" y="704357"/>
            <a:ext cx="715674" cy="246221"/>
            <a:chOff x="7592082" y="6008140"/>
            <a:chExt cx="862158" cy="350482"/>
          </a:xfrm>
        </p:grpSpPr>
        <p:sp>
          <p:nvSpPr>
            <p:cNvPr id="17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3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4237887" y="532620"/>
            <a:ext cx="715674" cy="246221"/>
            <a:chOff x="7592082" y="6008140"/>
            <a:chExt cx="862158" cy="350482"/>
          </a:xfrm>
        </p:grpSpPr>
        <p:sp>
          <p:nvSpPr>
            <p:cNvPr id="1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4237887" y="1391305"/>
            <a:ext cx="715674" cy="246221"/>
            <a:chOff x="7592082" y="6008140"/>
            <a:chExt cx="862158" cy="350482"/>
          </a:xfrm>
        </p:grpSpPr>
        <p:sp>
          <p:nvSpPr>
            <p:cNvPr id="1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237887" y="1740843"/>
            <a:ext cx="715674" cy="246221"/>
            <a:chOff x="7592082" y="6008140"/>
            <a:chExt cx="862158" cy="350482"/>
          </a:xfrm>
        </p:grpSpPr>
        <p:sp>
          <p:nvSpPr>
            <p:cNvPr id="1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148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5400000" flipH="1" flipV="1">
            <a:off x="3693439" y="1873824"/>
            <a:ext cx="2908182" cy="167173"/>
          </a:xfrm>
          <a:prstGeom prst="bentConnector3">
            <a:avLst>
              <a:gd name="adj1" fmla="val -366"/>
            </a:avLst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 flipH="1">
            <a:off x="4854504" y="832810"/>
            <a:ext cx="36986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4" name="Straight Arrow Connector 183"/>
          <p:cNvCxnSpPr/>
          <p:nvPr/>
        </p:nvCxnSpPr>
        <p:spPr bwMode="auto">
          <a:xfrm flipH="1">
            <a:off x="4852184" y="1188904"/>
            <a:ext cx="37218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/>
          <p:nvPr/>
        </p:nvCxnSpPr>
        <p:spPr bwMode="auto">
          <a:xfrm flipH="1" flipV="1">
            <a:off x="4843723" y="1356488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6" name="Straight Arrow Connector 185"/>
          <p:cNvCxnSpPr/>
          <p:nvPr/>
        </p:nvCxnSpPr>
        <p:spPr bwMode="auto">
          <a:xfrm flipH="1" flipV="1">
            <a:off x="4826187" y="1520813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7" name="Straight Arrow Connector 186"/>
          <p:cNvCxnSpPr/>
          <p:nvPr/>
        </p:nvCxnSpPr>
        <p:spPr bwMode="auto">
          <a:xfrm flipH="1" flipV="1">
            <a:off x="4843723" y="1690558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/>
          <p:nvPr/>
        </p:nvCxnSpPr>
        <p:spPr bwMode="auto">
          <a:xfrm flipH="1" flipV="1">
            <a:off x="4843723" y="1886236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Straight Arrow Connector 189"/>
          <p:cNvCxnSpPr/>
          <p:nvPr/>
        </p:nvCxnSpPr>
        <p:spPr bwMode="auto">
          <a:xfrm flipH="1" flipV="1">
            <a:off x="4836974" y="2026120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/>
          <p:nvPr/>
        </p:nvCxnSpPr>
        <p:spPr bwMode="auto">
          <a:xfrm flipH="1" flipV="1">
            <a:off x="4843723" y="2191096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2" name="Straight Arrow Connector 191"/>
          <p:cNvCxnSpPr/>
          <p:nvPr/>
        </p:nvCxnSpPr>
        <p:spPr bwMode="auto">
          <a:xfrm flipH="1" flipV="1">
            <a:off x="4826187" y="2373610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3" name="Straight Arrow Connector 192"/>
          <p:cNvCxnSpPr/>
          <p:nvPr/>
        </p:nvCxnSpPr>
        <p:spPr bwMode="auto">
          <a:xfrm flipH="1" flipV="1">
            <a:off x="4843723" y="3230986"/>
            <a:ext cx="38739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4" name="Straight Arrow Connector 193"/>
          <p:cNvCxnSpPr/>
          <p:nvPr/>
        </p:nvCxnSpPr>
        <p:spPr bwMode="auto">
          <a:xfrm flipH="1">
            <a:off x="4853316" y="2701162"/>
            <a:ext cx="4846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6" name="Straight Arrow Connector 195"/>
          <p:cNvCxnSpPr/>
          <p:nvPr/>
        </p:nvCxnSpPr>
        <p:spPr bwMode="auto">
          <a:xfrm flipH="1">
            <a:off x="4853310" y="3039836"/>
            <a:ext cx="4846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Elbow Connector 50"/>
          <p:cNvCxnSpPr/>
          <p:nvPr/>
        </p:nvCxnSpPr>
        <p:spPr bwMode="auto">
          <a:xfrm>
            <a:off x="4906996" y="999205"/>
            <a:ext cx="1154181" cy="887031"/>
          </a:xfrm>
          <a:prstGeom prst="bentConnector3">
            <a:avLst>
              <a:gd name="adj1" fmla="val 43398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oval" w="lg" len="sm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flipV="1">
            <a:off x="6061177" y="1744424"/>
            <a:ext cx="0" cy="1512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Elbow Connector 199"/>
          <p:cNvCxnSpPr/>
          <p:nvPr/>
        </p:nvCxnSpPr>
        <p:spPr bwMode="auto">
          <a:xfrm flipV="1">
            <a:off x="4898529" y="2026120"/>
            <a:ext cx="2246421" cy="802702"/>
          </a:xfrm>
          <a:prstGeom prst="bentConnector3">
            <a:avLst>
              <a:gd name="adj1" fmla="val 23240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oval" w="lg" len="sm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>
            <a:off x="7136480" y="1509142"/>
            <a:ext cx="8470" cy="10780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8" name="Group 217"/>
          <p:cNvGrpSpPr/>
          <p:nvPr/>
        </p:nvGrpSpPr>
        <p:grpSpPr>
          <a:xfrm>
            <a:off x="7284351" y="1765377"/>
            <a:ext cx="1106841" cy="545149"/>
            <a:chOff x="3740102" y="2019270"/>
            <a:chExt cx="1257639" cy="642669"/>
          </a:xfrm>
        </p:grpSpPr>
        <p:sp>
          <p:nvSpPr>
            <p:cNvPr id="219" name="Rounded Rectangle 21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3740102" y="2019270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PPP1CB/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PP1C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P62140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7284351" y="2315463"/>
            <a:ext cx="1106841" cy="545149"/>
            <a:chOff x="3740102" y="2018959"/>
            <a:chExt cx="1257639" cy="642669"/>
          </a:xfrm>
        </p:grpSpPr>
        <p:sp>
          <p:nvSpPr>
            <p:cNvPr id="222" name="Rounded Rectangle 22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3740102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PPP1CC/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PP1C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P36873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2" name="Straight Connector 231"/>
          <p:cNvCxnSpPr/>
          <p:nvPr/>
        </p:nvCxnSpPr>
        <p:spPr bwMode="auto">
          <a:xfrm>
            <a:off x="7136489" y="1511797"/>
            <a:ext cx="22013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3" name="Straight Connector 232"/>
          <p:cNvCxnSpPr/>
          <p:nvPr/>
        </p:nvCxnSpPr>
        <p:spPr bwMode="auto">
          <a:xfrm>
            <a:off x="7144950" y="2028278"/>
            <a:ext cx="22013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4" name="Straight Connector 233"/>
          <p:cNvCxnSpPr/>
          <p:nvPr/>
        </p:nvCxnSpPr>
        <p:spPr bwMode="auto">
          <a:xfrm>
            <a:off x="7144944" y="2570160"/>
            <a:ext cx="22013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7" name="Group 236"/>
          <p:cNvGrpSpPr/>
          <p:nvPr/>
        </p:nvGrpSpPr>
        <p:grpSpPr>
          <a:xfrm>
            <a:off x="7284351" y="4053476"/>
            <a:ext cx="1106841" cy="464212"/>
            <a:chOff x="3740102" y="2066168"/>
            <a:chExt cx="1257639" cy="547253"/>
          </a:xfrm>
        </p:grpSpPr>
        <p:sp>
          <p:nvSpPr>
            <p:cNvPr id="238" name="Rounded Rectangle 23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CDC25B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P30305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5152598" y="4837263"/>
            <a:ext cx="1015712" cy="461921"/>
            <a:chOff x="550901" y="1139280"/>
            <a:chExt cx="1154094" cy="544552"/>
          </a:xfrm>
        </p:grpSpPr>
        <p:sp>
          <p:nvSpPr>
            <p:cNvPr id="244" name="Rounded Rectangle 24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LATS2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Q9NRM7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5293693" y="4603408"/>
            <a:ext cx="715674" cy="246221"/>
            <a:chOff x="7592082" y="6008140"/>
            <a:chExt cx="862158" cy="350482"/>
          </a:xfrm>
        </p:grpSpPr>
        <p:sp>
          <p:nvSpPr>
            <p:cNvPr id="2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0" name="Elbow Connector 249"/>
          <p:cNvCxnSpPr/>
          <p:nvPr/>
        </p:nvCxnSpPr>
        <p:spPr bwMode="auto">
          <a:xfrm>
            <a:off x="1815644" y="2292892"/>
            <a:ext cx="2532082" cy="739359"/>
          </a:xfrm>
          <a:prstGeom prst="bentConnector3">
            <a:avLst>
              <a:gd name="adj1" fmla="val 7641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4" name="Group 253"/>
          <p:cNvGrpSpPr/>
          <p:nvPr/>
        </p:nvGrpSpPr>
        <p:grpSpPr>
          <a:xfrm>
            <a:off x="4037848" y="4829759"/>
            <a:ext cx="1106841" cy="466428"/>
            <a:chOff x="507046" y="3634424"/>
            <a:chExt cx="1257639" cy="549866"/>
          </a:xfrm>
        </p:grpSpPr>
        <p:sp>
          <p:nvSpPr>
            <p:cNvPr id="255" name="Snip Same Side Corner Rectangle 2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DLGAP5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Q15398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84038" y="4842378"/>
            <a:ext cx="1106841" cy="466427"/>
            <a:chOff x="507046" y="3634424"/>
            <a:chExt cx="1257639" cy="549865"/>
          </a:xfrm>
        </p:grpSpPr>
        <p:sp>
          <p:nvSpPr>
            <p:cNvPr id="258" name="Snip Same Side Corner Rectangle 2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HDAC6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Q9UBN7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7284351" y="4825444"/>
            <a:ext cx="1106841" cy="466427"/>
            <a:chOff x="507046" y="3634424"/>
            <a:chExt cx="1257639" cy="549865"/>
          </a:xfrm>
        </p:grpSpPr>
        <p:sp>
          <p:nvSpPr>
            <p:cNvPr id="261" name="Snip Same Side Corner Rectangle 2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PARD3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Q8TEW0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6199362" y="4830714"/>
            <a:ext cx="1106841" cy="466427"/>
            <a:chOff x="507046" y="3634424"/>
            <a:chExt cx="1257639" cy="549865"/>
          </a:xfrm>
        </p:grpSpPr>
        <p:sp>
          <p:nvSpPr>
            <p:cNvPr id="264" name="Snip Same Side Corner Rectangle 2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NDEL1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Q9GZM8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957146" y="4059726"/>
            <a:ext cx="1106841" cy="466427"/>
            <a:chOff x="507046" y="3634424"/>
            <a:chExt cx="1257639" cy="549865"/>
          </a:xfrm>
        </p:grpSpPr>
        <p:sp>
          <p:nvSpPr>
            <p:cNvPr id="269" name="Snip Same Side Corner Rectangle 2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ARHGEF2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Q92974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1839562" y="2412863"/>
            <a:ext cx="1106841" cy="465120"/>
            <a:chOff x="-3158609" y="1780030"/>
            <a:chExt cx="1257639" cy="548324"/>
          </a:xfrm>
        </p:grpSpPr>
        <p:sp>
          <p:nvSpPr>
            <p:cNvPr id="272" name="Snip Same Side Corner Rectangle 271"/>
            <p:cNvSpPr/>
            <p:nvPr/>
          </p:nvSpPr>
          <p:spPr bwMode="auto">
            <a:xfrm>
              <a:off x="-3073099" y="178003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-3158609" y="1783802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BORA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Q6PGQ7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1821092" y="4846473"/>
            <a:ext cx="1106841" cy="466427"/>
            <a:chOff x="507046" y="3634424"/>
            <a:chExt cx="1257639" cy="549865"/>
          </a:xfrm>
        </p:grpSpPr>
        <p:sp>
          <p:nvSpPr>
            <p:cNvPr id="275" name="Snip Same Side Corner Rectangle 27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KIF2A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O00139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6204224" y="4043748"/>
            <a:ext cx="1106841" cy="466427"/>
            <a:chOff x="507046" y="3634424"/>
            <a:chExt cx="1257639" cy="549865"/>
          </a:xfrm>
        </p:grpSpPr>
        <p:sp>
          <p:nvSpPr>
            <p:cNvPr id="278" name="Snip Same Side Corner Rectangle 27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RASSF1A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Q9NS23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694918" y="3281377"/>
            <a:ext cx="1106841" cy="466427"/>
            <a:chOff x="507046" y="3634424"/>
            <a:chExt cx="1257639" cy="549865"/>
          </a:xfrm>
        </p:grpSpPr>
        <p:sp>
          <p:nvSpPr>
            <p:cNvPr id="281" name="Snip Same Side Corner Rectangle 2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Q9Y6A5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1839562" y="1700211"/>
            <a:ext cx="1106841" cy="470388"/>
            <a:chOff x="-4447884" y="1971561"/>
            <a:chExt cx="1257639" cy="554535"/>
          </a:xfrm>
        </p:grpSpPr>
        <p:sp>
          <p:nvSpPr>
            <p:cNvPr id="287" name="Snip Same Side Corner Rectangle 286"/>
            <p:cNvSpPr/>
            <p:nvPr/>
          </p:nvSpPr>
          <p:spPr bwMode="auto">
            <a:xfrm>
              <a:off x="-4356831" y="1971561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-4447884" y="1981543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P41236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1839562" y="3269561"/>
            <a:ext cx="1106841" cy="466427"/>
            <a:chOff x="507046" y="3634424"/>
            <a:chExt cx="1257639" cy="549865"/>
          </a:xfrm>
        </p:grpSpPr>
        <p:sp>
          <p:nvSpPr>
            <p:cNvPr id="290" name="Snip Same Side Corner Rectangle 2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TPX2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Q9ULW0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2878183" y="3441802"/>
            <a:ext cx="12378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Elbow Connector 5"/>
          <p:cNvCxnSpPr/>
          <p:nvPr/>
        </p:nvCxnSpPr>
        <p:spPr bwMode="auto">
          <a:xfrm rot="5400000" flipH="1" flipV="1">
            <a:off x="3848810" y="2929512"/>
            <a:ext cx="519384" cy="461526"/>
          </a:xfrm>
          <a:prstGeom prst="bentConnector3">
            <a:avLst>
              <a:gd name="adj1" fmla="val 10216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0" name="Elbow Connector 229"/>
          <p:cNvCxnSpPr/>
          <p:nvPr/>
        </p:nvCxnSpPr>
        <p:spPr bwMode="auto">
          <a:xfrm flipV="1">
            <a:off x="5329507" y="2395214"/>
            <a:ext cx="454406" cy="297480"/>
          </a:xfrm>
          <a:prstGeom prst="bentConnector3">
            <a:avLst>
              <a:gd name="adj1" fmla="val -30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0" name="Group 239"/>
          <p:cNvGrpSpPr/>
          <p:nvPr/>
        </p:nvGrpSpPr>
        <p:grpSpPr>
          <a:xfrm>
            <a:off x="856525" y="3063458"/>
            <a:ext cx="715674" cy="246221"/>
            <a:chOff x="7620676" y="5024219"/>
            <a:chExt cx="862158" cy="350482"/>
          </a:xfrm>
        </p:grpSpPr>
        <p:sp>
          <p:nvSpPr>
            <p:cNvPr id="24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+S558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6410072" y="3802304"/>
            <a:ext cx="715674" cy="246221"/>
            <a:chOff x="7630676" y="5317355"/>
            <a:chExt cx="862158" cy="350482"/>
          </a:xfrm>
        </p:grpSpPr>
        <p:sp>
          <p:nvSpPr>
            <p:cNvPr id="26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2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418539" y="3636070"/>
            <a:ext cx="715674" cy="246221"/>
            <a:chOff x="7630674" y="5317357"/>
            <a:chExt cx="862158" cy="350482"/>
          </a:xfrm>
        </p:grpSpPr>
        <p:sp>
          <p:nvSpPr>
            <p:cNvPr id="29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5" name="Text Box 157"/>
            <p:cNvSpPr txBox="1">
              <a:spLocks noChangeArrowheads="1"/>
            </p:cNvSpPr>
            <p:nvPr/>
          </p:nvSpPr>
          <p:spPr bwMode="auto">
            <a:xfrm>
              <a:off x="7630674" y="531735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-T202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2" name="Elbow Connector 251"/>
          <p:cNvCxnSpPr/>
          <p:nvPr/>
        </p:nvCxnSpPr>
        <p:spPr bwMode="auto">
          <a:xfrm>
            <a:off x="5037267" y="3630231"/>
            <a:ext cx="1493931" cy="291587"/>
          </a:xfrm>
          <a:prstGeom prst="bentConnector3">
            <a:avLst>
              <a:gd name="adj1" fmla="val 7607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Straight Arrow Connector 65"/>
          <p:cNvCxnSpPr/>
          <p:nvPr/>
        </p:nvCxnSpPr>
        <p:spPr bwMode="auto">
          <a:xfrm flipV="1">
            <a:off x="6178829" y="3778422"/>
            <a:ext cx="335654" cy="219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Elbow Connector 307"/>
          <p:cNvCxnSpPr/>
          <p:nvPr/>
        </p:nvCxnSpPr>
        <p:spPr bwMode="auto">
          <a:xfrm>
            <a:off x="1440077" y="2472131"/>
            <a:ext cx="1535756" cy="1330173"/>
          </a:xfrm>
          <a:prstGeom prst="bentConnector3">
            <a:avLst>
              <a:gd name="adj1" fmla="val 2464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Elbow Connector 102"/>
          <p:cNvCxnSpPr/>
          <p:nvPr/>
        </p:nvCxnSpPr>
        <p:spPr bwMode="auto">
          <a:xfrm>
            <a:off x="2890615" y="2604028"/>
            <a:ext cx="1215610" cy="950000"/>
          </a:xfrm>
          <a:prstGeom prst="bentConnector3">
            <a:avLst>
              <a:gd name="adj1" fmla="val 2562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Elbow Connector 319"/>
          <p:cNvCxnSpPr/>
          <p:nvPr/>
        </p:nvCxnSpPr>
        <p:spPr bwMode="auto">
          <a:xfrm rot="16200000" flipH="1">
            <a:off x="2425449" y="3120031"/>
            <a:ext cx="1089627" cy="251892"/>
          </a:xfrm>
          <a:prstGeom prst="bentConnector3">
            <a:avLst>
              <a:gd name="adj1" fmla="val 104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Elbow Connector 320"/>
          <p:cNvCxnSpPr/>
          <p:nvPr/>
        </p:nvCxnSpPr>
        <p:spPr bwMode="auto">
          <a:xfrm rot="16200000" flipH="1">
            <a:off x="2690303" y="2069518"/>
            <a:ext cx="711396" cy="314771"/>
          </a:xfrm>
          <a:prstGeom prst="bentConnector3">
            <a:avLst>
              <a:gd name="adj1" fmla="val 1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3" name="Group 332"/>
          <p:cNvGrpSpPr/>
          <p:nvPr/>
        </p:nvGrpSpPr>
        <p:grpSpPr>
          <a:xfrm>
            <a:off x="5493186" y="3034345"/>
            <a:ext cx="1106841" cy="466427"/>
            <a:chOff x="507046" y="3634424"/>
            <a:chExt cx="1257639" cy="549865"/>
          </a:xfrm>
        </p:grpSpPr>
        <p:sp>
          <p:nvSpPr>
            <p:cNvPr id="334" name="Snip Same Side Corner Rectangle 3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GADD45A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P24522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50" name="Straight Connector 349"/>
          <p:cNvCxnSpPr/>
          <p:nvPr/>
        </p:nvCxnSpPr>
        <p:spPr bwMode="auto">
          <a:xfrm>
            <a:off x="6573185" y="3252878"/>
            <a:ext cx="217080" cy="8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58" name="Group 357"/>
          <p:cNvGrpSpPr/>
          <p:nvPr/>
        </p:nvGrpSpPr>
        <p:grpSpPr>
          <a:xfrm>
            <a:off x="7284351" y="3045662"/>
            <a:ext cx="1106841" cy="458092"/>
            <a:chOff x="507046" y="3634424"/>
            <a:chExt cx="1257639" cy="540039"/>
          </a:xfrm>
        </p:grpSpPr>
        <p:sp>
          <p:nvSpPr>
            <p:cNvPr id="359" name="Snip Same Side Corner Rectangle 3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0" name="TextBox 359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BRCA1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P38398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7487019" y="2830275"/>
            <a:ext cx="715674" cy="246221"/>
            <a:chOff x="7630674" y="5317357"/>
            <a:chExt cx="862158" cy="350482"/>
          </a:xfrm>
        </p:grpSpPr>
        <p:sp>
          <p:nvSpPr>
            <p:cNvPr id="36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3" name="Text Box 157"/>
            <p:cNvSpPr txBox="1">
              <a:spLocks noChangeArrowheads="1"/>
            </p:cNvSpPr>
            <p:nvPr/>
          </p:nvSpPr>
          <p:spPr bwMode="auto">
            <a:xfrm>
              <a:off x="7630674" y="531735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65" name="Elbow Connector 364"/>
          <p:cNvCxnSpPr/>
          <p:nvPr/>
        </p:nvCxnSpPr>
        <p:spPr bwMode="auto">
          <a:xfrm flipV="1">
            <a:off x="6178829" y="2954185"/>
            <a:ext cx="1417610" cy="676046"/>
          </a:xfrm>
          <a:prstGeom prst="bentConnector3">
            <a:avLst>
              <a:gd name="adj1" fmla="val 6970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Elbow Connector 373"/>
          <p:cNvCxnSpPr/>
          <p:nvPr/>
        </p:nvCxnSpPr>
        <p:spPr bwMode="auto">
          <a:xfrm rot="5400000">
            <a:off x="5901402" y="4009299"/>
            <a:ext cx="338408" cy="19951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94" name="Group 393"/>
          <p:cNvGrpSpPr/>
          <p:nvPr/>
        </p:nvGrpSpPr>
        <p:grpSpPr>
          <a:xfrm>
            <a:off x="4238057" y="4076692"/>
            <a:ext cx="715674" cy="246221"/>
            <a:chOff x="7592082" y="6008140"/>
            <a:chExt cx="862158" cy="350482"/>
          </a:xfrm>
        </p:grpSpPr>
        <p:sp>
          <p:nvSpPr>
            <p:cNvPr id="3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97" name="Group 396"/>
          <p:cNvGrpSpPr/>
          <p:nvPr/>
        </p:nvGrpSpPr>
        <p:grpSpPr>
          <a:xfrm>
            <a:off x="4238057" y="4593335"/>
            <a:ext cx="715674" cy="246221"/>
            <a:chOff x="7592082" y="6008140"/>
            <a:chExt cx="862158" cy="350482"/>
          </a:xfrm>
        </p:grpSpPr>
        <p:sp>
          <p:nvSpPr>
            <p:cNvPr id="3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0" name="Group 399"/>
          <p:cNvGrpSpPr/>
          <p:nvPr/>
        </p:nvGrpSpPr>
        <p:grpSpPr>
          <a:xfrm>
            <a:off x="4238057" y="4423989"/>
            <a:ext cx="715674" cy="246221"/>
            <a:chOff x="7592082" y="6008140"/>
            <a:chExt cx="862158" cy="350482"/>
          </a:xfrm>
        </p:grpSpPr>
        <p:sp>
          <p:nvSpPr>
            <p:cNvPr id="4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S757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3" name="Group 402"/>
          <p:cNvGrpSpPr/>
          <p:nvPr/>
        </p:nvGrpSpPr>
        <p:grpSpPr>
          <a:xfrm>
            <a:off x="4238057" y="4246026"/>
            <a:ext cx="715674" cy="246221"/>
            <a:chOff x="7592082" y="6008140"/>
            <a:chExt cx="862158" cy="350482"/>
          </a:xfrm>
        </p:grpSpPr>
        <p:sp>
          <p:nvSpPr>
            <p:cNvPr id="4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50" name="Elbow Connector 449"/>
          <p:cNvCxnSpPr/>
          <p:nvPr/>
        </p:nvCxnSpPr>
        <p:spPr bwMode="auto">
          <a:xfrm rot="5400000">
            <a:off x="4006803" y="3524869"/>
            <a:ext cx="1335959" cy="1099172"/>
          </a:xfrm>
          <a:prstGeom prst="bentConnector3">
            <a:avLst>
              <a:gd name="adj1" fmla="val 4492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7" name="Straight Arrow Connector 466"/>
          <p:cNvCxnSpPr/>
          <p:nvPr/>
        </p:nvCxnSpPr>
        <p:spPr bwMode="auto">
          <a:xfrm flipH="1" flipV="1">
            <a:off x="4116017" y="4734065"/>
            <a:ext cx="212887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9" name="Straight Arrow Connector 468"/>
          <p:cNvCxnSpPr/>
          <p:nvPr/>
        </p:nvCxnSpPr>
        <p:spPr bwMode="auto">
          <a:xfrm flipH="1" flipV="1">
            <a:off x="4132945" y="4556252"/>
            <a:ext cx="212887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0" name="Straight Arrow Connector 469"/>
          <p:cNvCxnSpPr/>
          <p:nvPr/>
        </p:nvCxnSpPr>
        <p:spPr bwMode="auto">
          <a:xfrm flipH="1" flipV="1">
            <a:off x="4141406" y="4369972"/>
            <a:ext cx="212887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1" name="Straight Arrow Connector 470"/>
          <p:cNvCxnSpPr/>
          <p:nvPr/>
        </p:nvCxnSpPr>
        <p:spPr bwMode="auto">
          <a:xfrm flipH="1" flipV="1">
            <a:off x="4141400" y="4200626"/>
            <a:ext cx="212887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75" name="Group 474"/>
          <p:cNvGrpSpPr/>
          <p:nvPr/>
        </p:nvGrpSpPr>
        <p:grpSpPr>
          <a:xfrm>
            <a:off x="6407027" y="4604450"/>
            <a:ext cx="715674" cy="246221"/>
            <a:chOff x="7592082" y="6008140"/>
            <a:chExt cx="862158" cy="350482"/>
          </a:xfrm>
        </p:grpSpPr>
        <p:sp>
          <p:nvSpPr>
            <p:cNvPr id="47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S251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78" name="Group 477"/>
          <p:cNvGrpSpPr/>
          <p:nvPr/>
        </p:nvGrpSpPr>
        <p:grpSpPr>
          <a:xfrm>
            <a:off x="7490763" y="4603455"/>
            <a:ext cx="715674" cy="246221"/>
            <a:chOff x="7592082" y="6008140"/>
            <a:chExt cx="862158" cy="350482"/>
          </a:xfrm>
        </p:grpSpPr>
        <p:sp>
          <p:nvSpPr>
            <p:cNvPr id="47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82" name="Elbow Connector 481"/>
          <p:cNvCxnSpPr/>
          <p:nvPr/>
        </p:nvCxnSpPr>
        <p:spPr bwMode="auto">
          <a:xfrm>
            <a:off x="4953731" y="4028275"/>
            <a:ext cx="2367696" cy="555277"/>
          </a:xfrm>
          <a:prstGeom prst="bentConnector3">
            <a:avLst>
              <a:gd name="adj1" fmla="val -6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6" name="Elbow Connector 485"/>
          <p:cNvCxnSpPr/>
          <p:nvPr/>
        </p:nvCxnSpPr>
        <p:spPr bwMode="auto">
          <a:xfrm rot="10800000">
            <a:off x="7312962" y="4566620"/>
            <a:ext cx="275010" cy="157776"/>
          </a:xfrm>
          <a:prstGeom prst="bentConnector3">
            <a:avLst>
              <a:gd name="adj1" fmla="val 9618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1" name="Straight Arrow Connector 490"/>
          <p:cNvCxnSpPr/>
          <p:nvPr/>
        </p:nvCxnSpPr>
        <p:spPr bwMode="auto">
          <a:xfrm flipV="1">
            <a:off x="7013243" y="4724395"/>
            <a:ext cx="317625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/>
          <p:nvPr/>
        </p:nvCxnSpPr>
        <p:spPr bwMode="auto">
          <a:xfrm rot="5400000">
            <a:off x="4796434" y="2955724"/>
            <a:ext cx="796103" cy="270044"/>
          </a:xfrm>
          <a:prstGeom prst="bentConnector3">
            <a:avLst>
              <a:gd name="adj1" fmla="val 9998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" name="Elbow Connector 223"/>
          <p:cNvCxnSpPr/>
          <p:nvPr/>
        </p:nvCxnSpPr>
        <p:spPr bwMode="auto">
          <a:xfrm rot="10800000" flipV="1">
            <a:off x="2937937" y="3505731"/>
            <a:ext cx="2374635" cy="293524"/>
          </a:xfrm>
          <a:prstGeom prst="bentConnector3">
            <a:avLst>
              <a:gd name="adj1" fmla="val -62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9" name="Elbow Connector 498"/>
          <p:cNvCxnSpPr/>
          <p:nvPr/>
        </p:nvCxnSpPr>
        <p:spPr bwMode="auto">
          <a:xfrm rot="10800000" flipH="1">
            <a:off x="5893298" y="4583552"/>
            <a:ext cx="275012" cy="134934"/>
          </a:xfrm>
          <a:prstGeom prst="bentConnector3">
            <a:avLst>
              <a:gd name="adj1" fmla="val 10233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2" name="Elbow Connector 501"/>
          <p:cNvCxnSpPr/>
          <p:nvPr/>
        </p:nvCxnSpPr>
        <p:spPr bwMode="auto">
          <a:xfrm rot="16200000" flipV="1">
            <a:off x="1380639" y="1840398"/>
            <a:ext cx="762260" cy="133330"/>
          </a:xfrm>
          <a:prstGeom prst="bentConnector3">
            <a:avLst>
              <a:gd name="adj1" fmla="val 10109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5" name="Straight Arrow Connector 514"/>
          <p:cNvCxnSpPr/>
          <p:nvPr/>
        </p:nvCxnSpPr>
        <p:spPr bwMode="auto">
          <a:xfrm>
            <a:off x="3741711" y="3921818"/>
            <a:ext cx="2426599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6" name="Elbow Connector 525"/>
          <p:cNvCxnSpPr/>
          <p:nvPr/>
        </p:nvCxnSpPr>
        <p:spPr bwMode="auto">
          <a:xfrm rot="5400000">
            <a:off x="7142058" y="4155782"/>
            <a:ext cx="616922" cy="258184"/>
          </a:xfrm>
          <a:prstGeom prst="bentConnector3">
            <a:avLst>
              <a:gd name="adj1" fmla="val 196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0" name="Elbow Connector 549"/>
          <p:cNvCxnSpPr/>
          <p:nvPr/>
        </p:nvCxnSpPr>
        <p:spPr bwMode="auto">
          <a:xfrm rot="10800000" flipV="1">
            <a:off x="1440078" y="4566619"/>
            <a:ext cx="2701329" cy="502757"/>
          </a:xfrm>
          <a:prstGeom prst="bentConnector3">
            <a:avLst>
              <a:gd name="adj1" fmla="val 9105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0" name="Straight Arrow Connector 559"/>
          <p:cNvCxnSpPr/>
          <p:nvPr/>
        </p:nvCxnSpPr>
        <p:spPr bwMode="auto">
          <a:xfrm flipH="1">
            <a:off x="1678169" y="5064637"/>
            <a:ext cx="2245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63" name="Group 562"/>
          <p:cNvGrpSpPr/>
          <p:nvPr/>
        </p:nvGrpSpPr>
        <p:grpSpPr>
          <a:xfrm>
            <a:off x="2975833" y="1275568"/>
            <a:ext cx="1015712" cy="461921"/>
            <a:chOff x="550901" y="1139280"/>
            <a:chExt cx="1154094" cy="544552"/>
          </a:xfrm>
        </p:grpSpPr>
        <p:sp>
          <p:nvSpPr>
            <p:cNvPr id="564" name="Rounded Rectangle 56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5" name="Rectangle 56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86" name="Straight Connector 585"/>
          <p:cNvCxnSpPr>
            <a:endCxn id="119" idx="3"/>
          </p:cNvCxnSpPr>
          <p:nvPr/>
        </p:nvCxnSpPr>
        <p:spPr bwMode="auto">
          <a:xfrm flipH="1">
            <a:off x="1697657" y="2048350"/>
            <a:ext cx="13077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96" name="Oval 595"/>
          <p:cNvSpPr/>
          <p:nvPr/>
        </p:nvSpPr>
        <p:spPr bwMode="auto">
          <a:xfrm>
            <a:off x="3314098" y="2859941"/>
            <a:ext cx="347133" cy="34713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597" name="TextBox 596"/>
          <p:cNvSpPr txBox="1"/>
          <p:nvPr/>
        </p:nvSpPr>
        <p:spPr>
          <a:xfrm>
            <a:off x="3305628" y="2800672"/>
            <a:ext cx="245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?</a:t>
            </a:r>
            <a:endParaRPr lang="en-US" sz="2200" b="1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610" name="Elbow Connector 609"/>
          <p:cNvCxnSpPr>
            <a:stCxn id="596" idx="4"/>
          </p:cNvCxnSpPr>
          <p:nvPr/>
        </p:nvCxnSpPr>
        <p:spPr bwMode="auto">
          <a:xfrm rot="16200000" flipH="1">
            <a:off x="3577783" y="3116956"/>
            <a:ext cx="448099" cy="62833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5" name="Straight Arrow Connector 194"/>
          <p:cNvCxnSpPr/>
          <p:nvPr/>
        </p:nvCxnSpPr>
        <p:spPr bwMode="auto">
          <a:xfrm flipH="1">
            <a:off x="4853310" y="2895897"/>
            <a:ext cx="4846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0" name="Elbow Connector 89"/>
          <p:cNvCxnSpPr/>
          <p:nvPr/>
        </p:nvCxnSpPr>
        <p:spPr bwMode="auto">
          <a:xfrm flipH="1">
            <a:off x="5071138" y="2747796"/>
            <a:ext cx="1521296" cy="806231"/>
          </a:xfrm>
          <a:prstGeom prst="bentConnector3">
            <a:avLst>
              <a:gd name="adj1" fmla="val -1224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36" name="Group 235"/>
          <p:cNvGrpSpPr/>
          <p:nvPr/>
        </p:nvGrpSpPr>
        <p:grpSpPr>
          <a:xfrm>
            <a:off x="4237881" y="380208"/>
            <a:ext cx="715674" cy="246221"/>
            <a:chOff x="7592082" y="6008140"/>
            <a:chExt cx="862158" cy="350482"/>
          </a:xfrm>
        </p:grpSpPr>
        <p:sp>
          <p:nvSpPr>
            <p:cNvPr id="24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3" name="Straight Arrow Connector 252"/>
          <p:cNvCxnSpPr/>
          <p:nvPr/>
        </p:nvCxnSpPr>
        <p:spPr bwMode="auto">
          <a:xfrm flipH="1">
            <a:off x="4869273" y="687422"/>
            <a:ext cx="36986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3" name="Straight Arrow Connector 282"/>
          <p:cNvCxnSpPr/>
          <p:nvPr/>
        </p:nvCxnSpPr>
        <p:spPr bwMode="auto">
          <a:xfrm flipH="1">
            <a:off x="4854504" y="514862"/>
            <a:ext cx="36986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4" name="Group 283"/>
          <p:cNvGrpSpPr/>
          <p:nvPr/>
        </p:nvGrpSpPr>
        <p:grpSpPr>
          <a:xfrm>
            <a:off x="2926416" y="4848079"/>
            <a:ext cx="1139432" cy="458092"/>
            <a:chOff x="507046" y="3634424"/>
            <a:chExt cx="1294670" cy="540039"/>
          </a:xfrm>
        </p:grpSpPr>
        <p:sp>
          <p:nvSpPr>
            <p:cNvPr id="285" name="Snip Same Side Corner Rectangle 2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507046" y="3639736"/>
              <a:ext cx="1294670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MYBBP1A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Q9BQG0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3149474" y="4612902"/>
            <a:ext cx="715674" cy="246221"/>
            <a:chOff x="7592082" y="6008140"/>
            <a:chExt cx="862158" cy="350482"/>
          </a:xfrm>
        </p:grpSpPr>
        <p:sp>
          <p:nvSpPr>
            <p:cNvPr id="2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00" name="Straight Arrow Connector 299"/>
          <p:cNvCxnSpPr/>
          <p:nvPr/>
        </p:nvCxnSpPr>
        <p:spPr bwMode="auto">
          <a:xfrm flipV="1">
            <a:off x="3797067" y="4734064"/>
            <a:ext cx="317625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1" name="Straight Arrow Connector 300"/>
          <p:cNvCxnSpPr/>
          <p:nvPr/>
        </p:nvCxnSpPr>
        <p:spPr bwMode="auto">
          <a:xfrm flipH="1">
            <a:off x="1455328" y="3172295"/>
            <a:ext cx="3731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03" name="Group 302"/>
          <p:cNvGrpSpPr/>
          <p:nvPr/>
        </p:nvGrpSpPr>
        <p:grpSpPr>
          <a:xfrm>
            <a:off x="681883" y="4022833"/>
            <a:ext cx="1139432" cy="458092"/>
            <a:chOff x="507046" y="3634424"/>
            <a:chExt cx="1294670" cy="540039"/>
          </a:xfrm>
        </p:grpSpPr>
        <p:sp>
          <p:nvSpPr>
            <p:cNvPr id="307" name="Snip Same Side Corner Rectangle 3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507046" y="3639736"/>
              <a:ext cx="1294670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CENPA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P49450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866476" y="3790788"/>
            <a:ext cx="715674" cy="258589"/>
            <a:chOff x="7630877" y="5030717"/>
            <a:chExt cx="862158" cy="368087"/>
          </a:xfrm>
        </p:grpSpPr>
        <p:sp>
          <p:nvSpPr>
            <p:cNvPr id="3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6" name="Text Box 154"/>
            <p:cNvSpPr txBox="1">
              <a:spLocks noChangeArrowheads="1"/>
            </p:cNvSpPr>
            <p:nvPr/>
          </p:nvSpPr>
          <p:spPr bwMode="auto">
            <a:xfrm>
              <a:off x="7630877" y="504832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0" name="Straight Arrow Connector 309"/>
          <p:cNvCxnSpPr/>
          <p:nvPr/>
        </p:nvCxnSpPr>
        <p:spPr bwMode="auto">
          <a:xfrm flipH="1">
            <a:off x="1455328" y="3917362"/>
            <a:ext cx="3731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 flipV="1">
            <a:off x="1815644" y="3803156"/>
            <a:ext cx="0" cy="1057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1" name="Group 310"/>
          <p:cNvGrpSpPr/>
          <p:nvPr/>
        </p:nvGrpSpPr>
        <p:grpSpPr>
          <a:xfrm>
            <a:off x="1839562" y="4056211"/>
            <a:ext cx="1106841" cy="466427"/>
            <a:chOff x="473789" y="5344549"/>
            <a:chExt cx="1257639" cy="549865"/>
          </a:xfrm>
        </p:grpSpPr>
        <p:sp>
          <p:nvSpPr>
            <p:cNvPr id="312" name="Snip Same Side Corner Rectangle 311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Histone H3.3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P84243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2034699" y="3821125"/>
            <a:ext cx="715674" cy="246221"/>
            <a:chOff x="7620676" y="5012167"/>
            <a:chExt cx="862158" cy="350482"/>
          </a:xfrm>
        </p:grpSpPr>
        <p:sp>
          <p:nvSpPr>
            <p:cNvPr id="3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7" name="Straight Arrow Connector 316"/>
          <p:cNvCxnSpPr/>
          <p:nvPr/>
        </p:nvCxnSpPr>
        <p:spPr bwMode="auto">
          <a:xfrm flipH="1">
            <a:off x="1802469" y="3917356"/>
            <a:ext cx="3731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Elbow Connector 15"/>
          <p:cNvCxnSpPr/>
          <p:nvPr/>
        </p:nvCxnSpPr>
        <p:spPr bwMode="auto">
          <a:xfrm rot="16200000" flipV="1">
            <a:off x="5954191" y="2567329"/>
            <a:ext cx="1391105" cy="734700"/>
          </a:xfrm>
          <a:prstGeom prst="bentConnector3">
            <a:avLst>
              <a:gd name="adj1" fmla="val 9990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8" name="Group 317"/>
          <p:cNvGrpSpPr/>
          <p:nvPr/>
        </p:nvGrpSpPr>
        <p:grpSpPr>
          <a:xfrm>
            <a:off x="2034699" y="2891324"/>
            <a:ext cx="715674" cy="246221"/>
            <a:chOff x="7592082" y="6008140"/>
            <a:chExt cx="862158" cy="350482"/>
          </a:xfrm>
        </p:grpSpPr>
        <p:sp>
          <p:nvSpPr>
            <p:cNvPr id="3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2034699" y="3060658"/>
            <a:ext cx="715674" cy="246221"/>
            <a:chOff x="7592082" y="6008140"/>
            <a:chExt cx="862158" cy="350482"/>
          </a:xfrm>
        </p:grpSpPr>
        <p:sp>
          <p:nvSpPr>
            <p:cNvPr id="32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" name="Elbow Connector 18"/>
          <p:cNvCxnSpPr/>
          <p:nvPr/>
        </p:nvCxnSpPr>
        <p:spPr bwMode="auto">
          <a:xfrm rot="16200000" flipV="1">
            <a:off x="2037660" y="3667879"/>
            <a:ext cx="1552184" cy="24529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Straight Arrow Connector 325"/>
          <p:cNvCxnSpPr/>
          <p:nvPr/>
        </p:nvCxnSpPr>
        <p:spPr bwMode="auto">
          <a:xfrm flipH="1">
            <a:off x="2703339" y="3172983"/>
            <a:ext cx="2245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8694</TotalTime>
  <Words>131</Words>
  <Application>Microsoft Macintosh PowerPoint</Application>
  <PresentationFormat>On-screen Show (4:3)</PresentationFormat>
  <Paragraphs>103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105</cp:revision>
  <dcterms:created xsi:type="dcterms:W3CDTF">2014-02-16T01:31:59Z</dcterms:created>
  <dcterms:modified xsi:type="dcterms:W3CDTF">2016-03-15T22:28:21Z</dcterms:modified>
</cp:coreProperties>
</file>