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3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408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Inhibitor of Nuclear Factor Kappa-B Kinase Subunit Beta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O14920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2837550" y="2895762"/>
            <a:ext cx="1015712" cy="453586"/>
            <a:chOff x="550901" y="1139280"/>
            <a:chExt cx="1154094" cy="534726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50901" y="1139280"/>
              <a:ext cx="1154094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IKK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O14920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2997729" y="2669861"/>
            <a:ext cx="715674" cy="246221"/>
            <a:chOff x="7630676" y="5324587"/>
            <a:chExt cx="862158" cy="350482"/>
          </a:xfrm>
        </p:grpSpPr>
        <p:sp>
          <p:nvSpPr>
            <p:cNvPr id="6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79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997729" y="2501333"/>
            <a:ext cx="715674" cy="246221"/>
            <a:chOff x="7630676" y="5324587"/>
            <a:chExt cx="862158" cy="350482"/>
          </a:xfrm>
        </p:grpSpPr>
        <p:sp>
          <p:nvSpPr>
            <p:cNvPr id="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-S740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997729" y="2332803"/>
            <a:ext cx="715674" cy="246221"/>
            <a:chOff x="7630676" y="5324587"/>
            <a:chExt cx="862158" cy="350482"/>
          </a:xfrm>
        </p:grpSpPr>
        <p:sp>
          <p:nvSpPr>
            <p:cNvPr id="9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-S733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997729" y="1827215"/>
            <a:ext cx="715674" cy="246220"/>
            <a:chOff x="7620676" y="5019399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+S181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997729" y="1658686"/>
            <a:ext cx="715674" cy="246220"/>
            <a:chOff x="7620676" y="5019399"/>
            <a:chExt cx="862158" cy="350482"/>
          </a:xfrm>
        </p:grpSpPr>
        <p:sp>
          <p:nvSpPr>
            <p:cNvPr id="1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997729" y="2164274"/>
            <a:ext cx="715674" cy="246220"/>
            <a:chOff x="7620676" y="5019399"/>
            <a:chExt cx="862158" cy="350482"/>
          </a:xfrm>
        </p:grpSpPr>
        <p:sp>
          <p:nvSpPr>
            <p:cNvPr id="1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+Y199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997729" y="1995744"/>
            <a:ext cx="715674" cy="246221"/>
            <a:chOff x="7630676" y="5324587"/>
            <a:chExt cx="862158" cy="350482"/>
          </a:xfrm>
        </p:grpSpPr>
        <p:sp>
          <p:nvSpPr>
            <p:cNvPr id="10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997729" y="1490157"/>
            <a:ext cx="715674" cy="246220"/>
            <a:chOff x="7620676" y="5019399"/>
            <a:chExt cx="862158" cy="350482"/>
          </a:xfrm>
        </p:grpSpPr>
        <p:sp>
          <p:nvSpPr>
            <p:cNvPr id="11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+S177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997729" y="1321628"/>
            <a:ext cx="715674" cy="246220"/>
            <a:chOff x="7620676" y="5019399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44214" y="1389940"/>
            <a:ext cx="1225167" cy="445122"/>
            <a:chOff x="426341" y="1139280"/>
            <a:chExt cx="1392085" cy="524748"/>
          </a:xfrm>
        </p:grpSpPr>
        <p:sp>
          <p:nvSpPr>
            <p:cNvPr id="118" name="Rounded Rectangle 11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26341" y="1139280"/>
              <a:ext cx="139208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MEKK1/MAP3K1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44214" y="1892788"/>
            <a:ext cx="1225167" cy="453586"/>
            <a:chOff x="426341" y="1139280"/>
            <a:chExt cx="1392085" cy="534726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26341" y="1139280"/>
              <a:ext cx="139208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NIK/MAP3K1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Q99558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44214" y="2404100"/>
            <a:ext cx="1225167" cy="445122"/>
            <a:chOff x="426341" y="1139280"/>
            <a:chExt cx="1392085" cy="524748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26341" y="1139280"/>
              <a:ext cx="139208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644214" y="2906948"/>
            <a:ext cx="1225167" cy="445122"/>
            <a:chOff x="426341" y="1139280"/>
            <a:chExt cx="1392085" cy="524748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26341" y="1139280"/>
              <a:ext cx="139208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z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/PRKCZ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Q05513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44214" y="3921108"/>
            <a:ext cx="1225167" cy="453586"/>
            <a:chOff x="426341" y="1139280"/>
            <a:chExt cx="1392085" cy="534726"/>
          </a:xfrm>
        </p:grpSpPr>
        <p:sp>
          <p:nvSpPr>
            <p:cNvPr id="130" name="Rounded Rectangle 12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6341" y="1139280"/>
              <a:ext cx="139208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644214" y="4950580"/>
            <a:ext cx="1225167" cy="453586"/>
            <a:chOff x="426341" y="1139280"/>
            <a:chExt cx="1392085" cy="534726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26341" y="1139280"/>
              <a:ext cx="139208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Plk1/PLK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P53350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748941" y="4436381"/>
            <a:ext cx="1015712" cy="461921"/>
            <a:chOff x="537046" y="349955"/>
            <a:chExt cx="1154094" cy="544552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>
            <a:off x="1774813" y="1614465"/>
            <a:ext cx="13300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>
            <a:off x="1784015" y="4137164"/>
            <a:ext cx="4207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1797383" y="5163324"/>
            <a:ext cx="7324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2082800" y="1634785"/>
            <a:ext cx="0" cy="2018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6" name="Group 145"/>
          <p:cNvGrpSpPr/>
          <p:nvPr/>
        </p:nvGrpSpPr>
        <p:grpSpPr>
          <a:xfrm>
            <a:off x="644214" y="3409796"/>
            <a:ext cx="1225167" cy="453586"/>
            <a:chOff x="426341" y="1139280"/>
            <a:chExt cx="1392085" cy="534726"/>
          </a:xfrm>
        </p:grpSpPr>
        <p:sp>
          <p:nvSpPr>
            <p:cNvPr id="147" name="Rounded Rectangle 14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426341" y="1139280"/>
              <a:ext cx="139208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TBK1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Q9UHD2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" name="Straight Connector 10"/>
          <p:cNvCxnSpPr/>
          <p:nvPr/>
        </p:nvCxnSpPr>
        <p:spPr bwMode="auto">
          <a:xfrm>
            <a:off x="1778416" y="3142042"/>
            <a:ext cx="3043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>
            <a:off x="1766408" y="2125484"/>
            <a:ext cx="304384" cy="41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1778416" y="2665688"/>
            <a:ext cx="304384" cy="41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>
            <a:off x="1763696" y="3629164"/>
            <a:ext cx="304384" cy="41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2204720" y="1947286"/>
            <a:ext cx="0" cy="21898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/>
          <p:cNvCxnSpPr/>
          <p:nvPr/>
        </p:nvCxnSpPr>
        <p:spPr bwMode="auto">
          <a:xfrm>
            <a:off x="2204720" y="1947286"/>
            <a:ext cx="9001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1777599" y="2579024"/>
            <a:ext cx="427121" cy="20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1777599" y="3048428"/>
            <a:ext cx="42712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flipV="1">
            <a:off x="2540000" y="2445126"/>
            <a:ext cx="0" cy="272956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/>
          <p:nvPr/>
        </p:nvCxnSpPr>
        <p:spPr bwMode="auto">
          <a:xfrm>
            <a:off x="2529840" y="2445126"/>
            <a:ext cx="575068" cy="88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" name="Straight Arrow Connector 155"/>
          <p:cNvCxnSpPr/>
          <p:nvPr/>
        </p:nvCxnSpPr>
        <p:spPr bwMode="auto">
          <a:xfrm>
            <a:off x="2529840" y="2616582"/>
            <a:ext cx="5750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Arrow Connector 156"/>
          <p:cNvCxnSpPr/>
          <p:nvPr/>
        </p:nvCxnSpPr>
        <p:spPr bwMode="auto">
          <a:xfrm>
            <a:off x="2529840" y="2789302"/>
            <a:ext cx="57506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>
            <a:off x="1736959" y="4614684"/>
            <a:ext cx="59984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2325925" y="2111261"/>
            <a:ext cx="0" cy="25034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Arrow Connector 162"/>
          <p:cNvCxnSpPr/>
          <p:nvPr/>
        </p:nvCxnSpPr>
        <p:spPr bwMode="auto">
          <a:xfrm>
            <a:off x="2336800" y="2120156"/>
            <a:ext cx="768108" cy="53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>
            <a:off x="1747119" y="4716284"/>
            <a:ext cx="67024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flipV="1">
            <a:off x="2427525" y="2283982"/>
            <a:ext cx="0" cy="24424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>
            <a:off x="2417365" y="2282716"/>
            <a:ext cx="687543" cy="12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" name="Group 144"/>
          <p:cNvGrpSpPr/>
          <p:nvPr/>
        </p:nvGrpSpPr>
        <p:grpSpPr>
          <a:xfrm>
            <a:off x="4274800" y="2878929"/>
            <a:ext cx="1015712" cy="461921"/>
            <a:chOff x="550901" y="1139280"/>
            <a:chExt cx="1154094" cy="544552"/>
          </a:xfrm>
        </p:grpSpPr>
        <p:sp>
          <p:nvSpPr>
            <p:cNvPr id="159" name="Rounded Rectangle 15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Cot/MAP3K8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4414659" y="2474170"/>
            <a:ext cx="715674" cy="246221"/>
            <a:chOff x="7630676" y="5324587"/>
            <a:chExt cx="862158" cy="350482"/>
          </a:xfrm>
        </p:grpSpPr>
        <p:sp>
          <p:nvSpPr>
            <p:cNvPr id="16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5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4414659" y="2667161"/>
            <a:ext cx="715674" cy="246220"/>
            <a:chOff x="7620676" y="5019399"/>
            <a:chExt cx="862158" cy="350482"/>
          </a:xfrm>
        </p:grpSpPr>
        <p:sp>
          <p:nvSpPr>
            <p:cNvPr id="1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+S400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7286284" y="4479930"/>
            <a:ext cx="1106841" cy="466427"/>
            <a:chOff x="507046" y="3634424"/>
            <a:chExt cx="1257639" cy="549865"/>
          </a:xfrm>
        </p:grpSpPr>
        <p:sp>
          <p:nvSpPr>
            <p:cNvPr id="173" name="Snip Same Side Corner Rectangle 1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SNAP23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O00161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7481867" y="4248375"/>
            <a:ext cx="715674" cy="246221"/>
            <a:chOff x="7592082" y="6000910"/>
            <a:chExt cx="862158" cy="350482"/>
          </a:xfrm>
        </p:grpSpPr>
        <p:sp>
          <p:nvSpPr>
            <p:cNvPr id="17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S95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5646660" y="1402375"/>
            <a:ext cx="1298387" cy="458092"/>
            <a:chOff x="394157" y="2817700"/>
            <a:chExt cx="1475282" cy="540039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394157" y="2823012"/>
              <a:ext cx="1475282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FOXO3/FKHRL1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O43524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938016" y="1181808"/>
            <a:ext cx="715674" cy="246221"/>
            <a:chOff x="7630676" y="5324587"/>
            <a:chExt cx="862158" cy="350482"/>
          </a:xfrm>
        </p:grpSpPr>
        <p:sp>
          <p:nvSpPr>
            <p:cNvPr id="1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-S644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7286284" y="3768696"/>
            <a:ext cx="1106841" cy="466427"/>
            <a:chOff x="507046" y="3634424"/>
            <a:chExt cx="1257639" cy="549865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Bcl-10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O95999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7481867" y="3539242"/>
            <a:ext cx="715674" cy="246221"/>
            <a:chOff x="7592082" y="6000910"/>
            <a:chExt cx="862158" cy="350482"/>
          </a:xfrm>
        </p:grpSpPr>
        <p:sp>
          <p:nvSpPr>
            <p:cNvPr id="1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7286284" y="1408241"/>
            <a:ext cx="1106841" cy="466427"/>
            <a:chOff x="507046" y="2817700"/>
            <a:chExt cx="1257639" cy="549865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Fos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P01100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7481867" y="1172180"/>
            <a:ext cx="715674" cy="246221"/>
            <a:chOff x="7592082" y="6000910"/>
            <a:chExt cx="862158" cy="350482"/>
          </a:xfrm>
        </p:grpSpPr>
        <p:sp>
          <p:nvSpPr>
            <p:cNvPr id="1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S308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5640533" y="2695729"/>
            <a:ext cx="1310641" cy="458059"/>
            <a:chOff x="370341" y="2817700"/>
            <a:chExt cx="1489205" cy="540000"/>
          </a:xfrm>
        </p:grpSpPr>
        <p:sp>
          <p:nvSpPr>
            <p:cNvPr id="198" name="Snip Same Side Corner Rectangle 19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370341" y="2823012"/>
              <a:ext cx="1489205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NFkappaB</a:t>
              </a:r>
              <a:endParaRPr lang="en-US" sz="10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P19838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5742433" y="4666942"/>
            <a:ext cx="1106841" cy="466427"/>
            <a:chOff x="507046" y="3634424"/>
            <a:chExt cx="1257639" cy="549865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5938016" y="4441007"/>
            <a:ext cx="715674" cy="246221"/>
            <a:chOff x="7630676" y="5324587"/>
            <a:chExt cx="862158" cy="350482"/>
          </a:xfrm>
        </p:grpSpPr>
        <p:sp>
          <p:nvSpPr>
            <p:cNvPr id="22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7184384" y="3074889"/>
            <a:ext cx="1310641" cy="458092"/>
            <a:chOff x="370341" y="2817700"/>
            <a:chExt cx="1489205" cy="540039"/>
          </a:xfrm>
        </p:grpSpPr>
        <p:sp>
          <p:nvSpPr>
            <p:cNvPr id="225" name="Snip Same Side Corner Rectangle 22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370341" y="2823012"/>
              <a:ext cx="148920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NF</a:t>
              </a:r>
              <a:r>
                <a:rPr lang="en-US" sz="10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B-p65/</a:t>
              </a: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RelA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Q04206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7481867" y="2838828"/>
            <a:ext cx="715674" cy="246221"/>
            <a:chOff x="7592082" y="6000910"/>
            <a:chExt cx="862158" cy="350482"/>
          </a:xfrm>
        </p:grpSpPr>
        <p:sp>
          <p:nvSpPr>
            <p:cNvPr id="2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7481867" y="2664130"/>
            <a:ext cx="715674" cy="246221"/>
            <a:chOff x="7592082" y="6000910"/>
            <a:chExt cx="862158" cy="350482"/>
          </a:xfrm>
        </p:grpSpPr>
        <p:sp>
          <p:nvSpPr>
            <p:cNvPr id="2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7184384" y="2156390"/>
            <a:ext cx="1310641" cy="458092"/>
            <a:chOff x="370341" y="2817700"/>
            <a:chExt cx="1489205" cy="540039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370341" y="2823012"/>
              <a:ext cx="148920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REL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Q04864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7481867" y="1920329"/>
            <a:ext cx="715674" cy="246221"/>
            <a:chOff x="7592082" y="6000910"/>
            <a:chExt cx="862158" cy="350482"/>
          </a:xfrm>
        </p:grpSpPr>
        <p:sp>
          <p:nvSpPr>
            <p:cNvPr id="23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2845599" y="3486957"/>
            <a:ext cx="1015712" cy="461921"/>
            <a:chOff x="550901" y="1139280"/>
            <a:chExt cx="1154094" cy="544552"/>
          </a:xfrm>
        </p:grpSpPr>
        <p:sp>
          <p:nvSpPr>
            <p:cNvPr id="243" name="Rounded Rectangle 24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IKK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e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/IKBKE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Q14164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4090541" y="1902539"/>
            <a:ext cx="1310641" cy="458092"/>
            <a:chOff x="370341" y="2817700"/>
            <a:chExt cx="1489205" cy="540039"/>
          </a:xfrm>
        </p:grpSpPr>
        <p:sp>
          <p:nvSpPr>
            <p:cNvPr id="246" name="Snip Same Side Corner Rectangle 24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370341" y="2823012"/>
              <a:ext cx="1489205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IRF3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Q14653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4388024" y="1688120"/>
            <a:ext cx="715674" cy="246220"/>
            <a:chOff x="7620676" y="5019399"/>
            <a:chExt cx="862158" cy="350482"/>
          </a:xfrm>
        </p:grpSpPr>
        <p:sp>
          <p:nvSpPr>
            <p:cNvPr id="27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+S405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2" name="Group 271"/>
          <p:cNvGrpSpPr/>
          <p:nvPr/>
        </p:nvGrpSpPr>
        <p:grpSpPr>
          <a:xfrm>
            <a:off x="4388024" y="1519591"/>
            <a:ext cx="715674" cy="246220"/>
            <a:chOff x="7620676" y="5019399"/>
            <a:chExt cx="862158" cy="350482"/>
          </a:xfrm>
        </p:grpSpPr>
        <p:sp>
          <p:nvSpPr>
            <p:cNvPr id="27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4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+T404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4388024" y="1351062"/>
            <a:ext cx="715674" cy="246220"/>
            <a:chOff x="7620676" y="5019399"/>
            <a:chExt cx="862158" cy="350482"/>
          </a:xfrm>
        </p:grpSpPr>
        <p:sp>
          <p:nvSpPr>
            <p:cNvPr id="27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+S402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4388024" y="1182533"/>
            <a:ext cx="715674" cy="246220"/>
            <a:chOff x="7620676" y="5019399"/>
            <a:chExt cx="862158" cy="350482"/>
          </a:xfrm>
        </p:grpSpPr>
        <p:sp>
          <p:nvSpPr>
            <p:cNvPr id="27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0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4388024" y="1030133"/>
            <a:ext cx="715674" cy="246220"/>
            <a:chOff x="7620676" y="5019399"/>
            <a:chExt cx="862158" cy="350482"/>
          </a:xfrm>
        </p:grpSpPr>
        <p:sp>
          <p:nvSpPr>
            <p:cNvPr id="2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4236720" y="4935071"/>
            <a:ext cx="1106841" cy="466427"/>
            <a:chOff x="507046" y="3634424"/>
            <a:chExt cx="1257639" cy="549865"/>
          </a:xfrm>
        </p:grpSpPr>
        <p:sp>
          <p:nvSpPr>
            <p:cNvPr id="285" name="Snip Same Side Corner Rectangle 2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Dok1 p62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4432303" y="4708489"/>
            <a:ext cx="715674" cy="246221"/>
            <a:chOff x="7592082" y="6000910"/>
            <a:chExt cx="862158" cy="350482"/>
          </a:xfrm>
        </p:grpSpPr>
        <p:sp>
          <p:nvSpPr>
            <p:cNvPr id="28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4432303" y="4533791"/>
            <a:ext cx="715674" cy="246221"/>
            <a:chOff x="7592082" y="6000910"/>
            <a:chExt cx="862158" cy="350482"/>
          </a:xfrm>
        </p:grpSpPr>
        <p:sp>
          <p:nvSpPr>
            <p:cNvPr id="29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4432303" y="4362678"/>
            <a:ext cx="715674" cy="246221"/>
            <a:chOff x="7592082" y="6000910"/>
            <a:chExt cx="862158" cy="350482"/>
          </a:xfrm>
        </p:grpSpPr>
        <p:sp>
          <p:nvSpPr>
            <p:cNvPr id="2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4432303" y="4185641"/>
            <a:ext cx="715674" cy="246221"/>
            <a:chOff x="7592082" y="6000910"/>
            <a:chExt cx="862158" cy="350482"/>
          </a:xfrm>
        </p:grpSpPr>
        <p:sp>
          <p:nvSpPr>
            <p:cNvPr id="2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4239470" y="3727334"/>
            <a:ext cx="1106841" cy="466427"/>
            <a:chOff x="507046" y="3634424"/>
            <a:chExt cx="1257639" cy="549865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CARD11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Q9BXL7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4434780" y="3507309"/>
            <a:ext cx="715674" cy="246221"/>
            <a:chOff x="7592082" y="6000910"/>
            <a:chExt cx="862158" cy="350482"/>
          </a:xfrm>
        </p:grpSpPr>
        <p:sp>
          <p:nvSpPr>
            <p:cNvPr id="30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6" name="Elbow Connector 15"/>
          <p:cNvCxnSpPr/>
          <p:nvPr/>
        </p:nvCxnSpPr>
        <p:spPr bwMode="auto">
          <a:xfrm flipH="1" flipV="1">
            <a:off x="525463" y="1193964"/>
            <a:ext cx="3295208" cy="1865363"/>
          </a:xfrm>
          <a:prstGeom prst="bentConnector3">
            <a:avLst>
              <a:gd name="adj1" fmla="val -693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20557" y="1193964"/>
            <a:ext cx="0" cy="24217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1" name="Straight Arrow Connector 310"/>
          <p:cNvCxnSpPr/>
          <p:nvPr/>
        </p:nvCxnSpPr>
        <p:spPr bwMode="auto">
          <a:xfrm>
            <a:off x="520557" y="3619004"/>
            <a:ext cx="215013" cy="402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3" name="Group 312"/>
          <p:cNvGrpSpPr/>
          <p:nvPr/>
        </p:nvGrpSpPr>
        <p:grpSpPr>
          <a:xfrm>
            <a:off x="2787061" y="4947673"/>
            <a:ext cx="1106841" cy="466427"/>
            <a:chOff x="507046" y="3634424"/>
            <a:chExt cx="1257639" cy="549865"/>
          </a:xfrm>
        </p:grpSpPr>
        <p:sp>
          <p:nvSpPr>
            <p:cNvPr id="314" name="Snip Same Side Corner Rectangle 3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IKK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/IKBKG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2982644" y="4706449"/>
            <a:ext cx="715674" cy="246221"/>
            <a:chOff x="7592082" y="6000910"/>
            <a:chExt cx="862158" cy="350482"/>
          </a:xfrm>
        </p:grpSpPr>
        <p:sp>
          <p:nvSpPr>
            <p:cNvPr id="3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8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S376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2982644" y="4531751"/>
            <a:ext cx="715674" cy="246221"/>
            <a:chOff x="7592082" y="6000910"/>
            <a:chExt cx="862158" cy="350482"/>
          </a:xfrm>
        </p:grpSpPr>
        <p:sp>
          <p:nvSpPr>
            <p:cNvPr id="3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2982644" y="4360638"/>
            <a:ext cx="715674" cy="246221"/>
            <a:chOff x="7592082" y="6000910"/>
            <a:chExt cx="862158" cy="350482"/>
          </a:xfrm>
        </p:grpSpPr>
        <p:sp>
          <p:nvSpPr>
            <p:cNvPr id="3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2982644" y="4183601"/>
            <a:ext cx="715674" cy="246221"/>
            <a:chOff x="7592082" y="6000910"/>
            <a:chExt cx="862158" cy="350482"/>
          </a:xfrm>
        </p:grpSpPr>
        <p:sp>
          <p:nvSpPr>
            <p:cNvPr id="3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2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2982644" y="4024628"/>
            <a:ext cx="715674" cy="246221"/>
            <a:chOff x="7592082" y="6000910"/>
            <a:chExt cx="862158" cy="350482"/>
          </a:xfrm>
        </p:grpSpPr>
        <p:sp>
          <p:nvSpPr>
            <p:cNvPr id="3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3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" name="Elbow Connector 27"/>
          <p:cNvCxnSpPr/>
          <p:nvPr/>
        </p:nvCxnSpPr>
        <p:spPr bwMode="auto">
          <a:xfrm rot="16200000" flipH="1">
            <a:off x="3117611" y="3914787"/>
            <a:ext cx="1644258" cy="217818"/>
          </a:xfrm>
          <a:prstGeom prst="bentConnector3">
            <a:avLst>
              <a:gd name="adj1" fmla="val -5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1" name="Straight Arrow Connector 330"/>
          <p:cNvCxnSpPr/>
          <p:nvPr/>
        </p:nvCxnSpPr>
        <p:spPr bwMode="auto">
          <a:xfrm flipH="1">
            <a:off x="3581833" y="4844850"/>
            <a:ext cx="4769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Straight Arrow Connector 331"/>
          <p:cNvCxnSpPr/>
          <p:nvPr/>
        </p:nvCxnSpPr>
        <p:spPr bwMode="auto">
          <a:xfrm flipH="1">
            <a:off x="3580626" y="4672523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3" name="Straight Arrow Connector 332"/>
          <p:cNvCxnSpPr/>
          <p:nvPr/>
        </p:nvCxnSpPr>
        <p:spPr bwMode="auto">
          <a:xfrm flipH="1">
            <a:off x="3569308" y="4504569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4" name="Straight Arrow Connector 333"/>
          <p:cNvCxnSpPr/>
          <p:nvPr/>
        </p:nvCxnSpPr>
        <p:spPr bwMode="auto">
          <a:xfrm flipH="1">
            <a:off x="3580626" y="4331510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Arrow Connector 334"/>
          <p:cNvCxnSpPr/>
          <p:nvPr/>
        </p:nvCxnSpPr>
        <p:spPr bwMode="auto">
          <a:xfrm flipH="1">
            <a:off x="3580626" y="4158312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Arrow Connector 335"/>
          <p:cNvCxnSpPr/>
          <p:nvPr/>
        </p:nvCxnSpPr>
        <p:spPr bwMode="auto">
          <a:xfrm flipH="1">
            <a:off x="3851151" y="3705141"/>
            <a:ext cx="207659" cy="368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Elbow Connector 50"/>
          <p:cNvCxnSpPr>
            <a:stCxn id="109" idx="3"/>
          </p:cNvCxnSpPr>
          <p:nvPr/>
        </p:nvCxnSpPr>
        <p:spPr bwMode="auto">
          <a:xfrm flipV="1">
            <a:off x="3820671" y="2445126"/>
            <a:ext cx="1727835" cy="675161"/>
          </a:xfrm>
          <a:prstGeom prst="bentConnector3">
            <a:avLst>
              <a:gd name="adj1" fmla="val 2059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Connector 336"/>
          <p:cNvCxnSpPr/>
          <p:nvPr/>
        </p:nvCxnSpPr>
        <p:spPr bwMode="auto">
          <a:xfrm>
            <a:off x="5540667" y="1314420"/>
            <a:ext cx="0" cy="32431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Arrow Connector 337"/>
          <p:cNvCxnSpPr/>
          <p:nvPr/>
        </p:nvCxnSpPr>
        <p:spPr bwMode="auto">
          <a:xfrm>
            <a:off x="5527134" y="1306833"/>
            <a:ext cx="507901" cy="12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Arrow Connector 339"/>
          <p:cNvCxnSpPr/>
          <p:nvPr/>
        </p:nvCxnSpPr>
        <p:spPr bwMode="auto">
          <a:xfrm>
            <a:off x="5548506" y="4556825"/>
            <a:ext cx="454774" cy="1089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 flipH="1">
            <a:off x="5015890" y="2590308"/>
            <a:ext cx="5326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4047492" y="1308099"/>
            <a:ext cx="41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Arrow Connector 342"/>
          <p:cNvCxnSpPr/>
          <p:nvPr/>
        </p:nvCxnSpPr>
        <p:spPr bwMode="auto">
          <a:xfrm>
            <a:off x="4066188" y="3630126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Arrow Connector 344"/>
          <p:cNvCxnSpPr/>
          <p:nvPr/>
        </p:nvCxnSpPr>
        <p:spPr bwMode="auto">
          <a:xfrm>
            <a:off x="7060345" y="3680900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Arrow Connector 346"/>
          <p:cNvCxnSpPr/>
          <p:nvPr/>
        </p:nvCxnSpPr>
        <p:spPr bwMode="auto">
          <a:xfrm>
            <a:off x="4051304" y="1190484"/>
            <a:ext cx="41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Arrow Connector 347"/>
          <p:cNvCxnSpPr/>
          <p:nvPr/>
        </p:nvCxnSpPr>
        <p:spPr bwMode="auto">
          <a:xfrm>
            <a:off x="4067812" y="1470659"/>
            <a:ext cx="41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>
            <a:off x="4067812" y="1643379"/>
            <a:ext cx="41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>
            <a:off x="4057652" y="1816099"/>
            <a:ext cx="41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>
            <a:off x="4071624" y="2789302"/>
            <a:ext cx="41864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3" name="Straight Connector 362"/>
          <p:cNvCxnSpPr/>
          <p:nvPr/>
        </p:nvCxnSpPr>
        <p:spPr bwMode="auto">
          <a:xfrm>
            <a:off x="7047693" y="1286513"/>
            <a:ext cx="0" cy="310588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5" name="Straight Connector 364"/>
          <p:cNvCxnSpPr/>
          <p:nvPr/>
        </p:nvCxnSpPr>
        <p:spPr bwMode="auto">
          <a:xfrm flipH="1">
            <a:off x="4056028" y="3430116"/>
            <a:ext cx="29848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Arrow Connector 366"/>
          <p:cNvCxnSpPr/>
          <p:nvPr/>
        </p:nvCxnSpPr>
        <p:spPr bwMode="auto">
          <a:xfrm>
            <a:off x="4053312" y="4334179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8" name="Straight Arrow Connector 367"/>
          <p:cNvCxnSpPr/>
          <p:nvPr/>
        </p:nvCxnSpPr>
        <p:spPr bwMode="auto">
          <a:xfrm>
            <a:off x="4065227" y="4506877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9" name="Straight Arrow Connector 368"/>
          <p:cNvCxnSpPr/>
          <p:nvPr/>
        </p:nvCxnSpPr>
        <p:spPr bwMode="auto">
          <a:xfrm>
            <a:off x="4064092" y="4668382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0" name="Straight Arrow Connector 369"/>
          <p:cNvCxnSpPr/>
          <p:nvPr/>
        </p:nvCxnSpPr>
        <p:spPr bwMode="auto">
          <a:xfrm>
            <a:off x="4064092" y="4847519"/>
            <a:ext cx="47818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1" name="Straight Arrow Connector 370"/>
          <p:cNvCxnSpPr/>
          <p:nvPr/>
        </p:nvCxnSpPr>
        <p:spPr bwMode="auto">
          <a:xfrm>
            <a:off x="7051040" y="1300023"/>
            <a:ext cx="50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3" name="Straight Arrow Connector 372"/>
          <p:cNvCxnSpPr/>
          <p:nvPr/>
        </p:nvCxnSpPr>
        <p:spPr bwMode="auto">
          <a:xfrm>
            <a:off x="7052699" y="2052658"/>
            <a:ext cx="507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Straight Arrow Connector 373"/>
          <p:cNvCxnSpPr/>
          <p:nvPr/>
        </p:nvCxnSpPr>
        <p:spPr bwMode="auto">
          <a:xfrm>
            <a:off x="7051040" y="2789302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8" name="Straight Arrow Connector 377"/>
          <p:cNvCxnSpPr/>
          <p:nvPr/>
        </p:nvCxnSpPr>
        <p:spPr bwMode="auto">
          <a:xfrm>
            <a:off x="7049493" y="2962022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Arrow Connector 383"/>
          <p:cNvCxnSpPr/>
          <p:nvPr/>
        </p:nvCxnSpPr>
        <p:spPr bwMode="auto">
          <a:xfrm>
            <a:off x="7066359" y="4382239"/>
            <a:ext cx="5364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6" name="Group 385"/>
          <p:cNvGrpSpPr/>
          <p:nvPr/>
        </p:nvGrpSpPr>
        <p:grpSpPr>
          <a:xfrm>
            <a:off x="5742433" y="3960005"/>
            <a:ext cx="1106841" cy="466427"/>
            <a:chOff x="507046" y="3634424"/>
            <a:chExt cx="1257639" cy="549865"/>
          </a:xfrm>
        </p:grpSpPr>
        <p:sp>
          <p:nvSpPr>
            <p:cNvPr id="387" name="Snip Same Side Corner Rectangle 3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8" name="TextBox 38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k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 smtClean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P25963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5938016" y="3729346"/>
            <a:ext cx="715674" cy="246221"/>
            <a:chOff x="7630676" y="5324587"/>
            <a:chExt cx="862158" cy="350482"/>
          </a:xfrm>
        </p:grpSpPr>
        <p:sp>
          <p:nvSpPr>
            <p:cNvPr id="39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94" name="Group 393"/>
          <p:cNvGrpSpPr/>
          <p:nvPr/>
        </p:nvGrpSpPr>
        <p:grpSpPr>
          <a:xfrm>
            <a:off x="5938016" y="3548064"/>
            <a:ext cx="715674" cy="246221"/>
            <a:chOff x="7630676" y="5324587"/>
            <a:chExt cx="862158" cy="350482"/>
          </a:xfrm>
        </p:grpSpPr>
        <p:sp>
          <p:nvSpPr>
            <p:cNvPr id="39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6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97" name="Straight Arrow Connector 396"/>
          <p:cNvCxnSpPr/>
          <p:nvPr/>
        </p:nvCxnSpPr>
        <p:spPr bwMode="auto">
          <a:xfrm>
            <a:off x="5548424" y="3668386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8" name="Straight Arrow Connector 397"/>
          <p:cNvCxnSpPr/>
          <p:nvPr/>
        </p:nvCxnSpPr>
        <p:spPr bwMode="auto">
          <a:xfrm>
            <a:off x="5556719" y="3852061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3" name="Group 262"/>
          <p:cNvGrpSpPr/>
          <p:nvPr/>
        </p:nvGrpSpPr>
        <p:grpSpPr>
          <a:xfrm>
            <a:off x="5938016" y="2478018"/>
            <a:ext cx="715674" cy="246221"/>
            <a:chOff x="7630676" y="5324587"/>
            <a:chExt cx="862158" cy="350482"/>
          </a:xfrm>
        </p:grpSpPr>
        <p:sp>
          <p:nvSpPr>
            <p:cNvPr id="26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5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5938016" y="2296736"/>
            <a:ext cx="715674" cy="246221"/>
            <a:chOff x="7630676" y="5324587"/>
            <a:chExt cx="862158" cy="350482"/>
          </a:xfrm>
        </p:grpSpPr>
        <p:sp>
          <p:nvSpPr>
            <p:cNvPr id="26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8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5938016" y="2124017"/>
            <a:ext cx="715674" cy="246221"/>
            <a:chOff x="7630676" y="5324587"/>
            <a:chExt cx="862158" cy="350482"/>
          </a:xfrm>
        </p:grpSpPr>
        <p:sp>
          <p:nvSpPr>
            <p:cNvPr id="3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-S923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02" name="Straight Arrow Connector 301"/>
          <p:cNvCxnSpPr/>
          <p:nvPr/>
        </p:nvCxnSpPr>
        <p:spPr bwMode="auto">
          <a:xfrm>
            <a:off x="5547454" y="2441203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3" name="Straight Arrow Connector 302"/>
          <p:cNvCxnSpPr/>
          <p:nvPr/>
        </p:nvCxnSpPr>
        <p:spPr bwMode="auto">
          <a:xfrm>
            <a:off x="5555749" y="2594398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4" name="Straight Arrow Connector 303"/>
          <p:cNvCxnSpPr/>
          <p:nvPr/>
        </p:nvCxnSpPr>
        <p:spPr bwMode="auto">
          <a:xfrm>
            <a:off x="5537294" y="2238003"/>
            <a:ext cx="4853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2404</TotalTime>
  <Words>148</Words>
  <Application>Microsoft Macintosh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106</cp:revision>
  <dcterms:created xsi:type="dcterms:W3CDTF">2014-02-16T01:31:59Z</dcterms:created>
  <dcterms:modified xsi:type="dcterms:W3CDTF">2016-03-15T21:35:24Z</dcterms:modified>
</cp:coreProperties>
</file>