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35" d="100"/>
          <a:sy n="135" d="100"/>
        </p:scale>
        <p:origin x="-81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Elbow Connector 37"/>
          <p:cNvCxnSpPr/>
          <p:nvPr/>
        </p:nvCxnSpPr>
        <p:spPr bwMode="auto">
          <a:xfrm rot="16200000" flipH="1">
            <a:off x="4131602" y="1718387"/>
            <a:ext cx="1514734" cy="144990"/>
          </a:xfrm>
          <a:prstGeom prst="bentConnector3">
            <a:avLst>
              <a:gd name="adj1" fmla="val -306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" name="Elbow Connector 2"/>
          <p:cNvCxnSpPr/>
          <p:nvPr/>
        </p:nvCxnSpPr>
        <p:spPr bwMode="auto">
          <a:xfrm>
            <a:off x="3490317" y="1034071"/>
            <a:ext cx="1383729" cy="411641"/>
          </a:xfrm>
          <a:prstGeom prst="bentConnector3">
            <a:avLst>
              <a:gd name="adj1" fmla="val 16500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79" name="Group 78"/>
          <p:cNvGrpSpPr/>
          <p:nvPr/>
        </p:nvGrpSpPr>
        <p:grpSpPr>
          <a:xfrm>
            <a:off x="6355296" y="5097432"/>
            <a:ext cx="1015712" cy="461921"/>
            <a:chOff x="537046" y="349955"/>
            <a:chExt cx="1154094" cy="544552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TNK1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Q13470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87" name="Elbow Connector 86"/>
          <p:cNvCxnSpPr/>
          <p:nvPr/>
        </p:nvCxnSpPr>
        <p:spPr bwMode="auto">
          <a:xfrm flipV="1">
            <a:off x="1552441" y="1627680"/>
            <a:ext cx="2529534" cy="1370"/>
          </a:xfrm>
          <a:prstGeom prst="bentConnector3">
            <a:avLst/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8" name="Elbow Connector 87"/>
          <p:cNvCxnSpPr/>
          <p:nvPr/>
        </p:nvCxnSpPr>
        <p:spPr bwMode="auto">
          <a:xfrm rot="5400000" flipH="1" flipV="1">
            <a:off x="1392703" y="2547573"/>
            <a:ext cx="724989" cy="401191"/>
          </a:xfrm>
          <a:prstGeom prst="bentConnector3">
            <a:avLst>
              <a:gd name="adj1" fmla="val 2119"/>
            </a:avLst>
          </a:prstGeom>
          <a:ln w="28575" cmpd="sng">
            <a:solidFill>
              <a:srgbClr val="8EB8D8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70638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Checkpoint Protein-serine Kinase 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81517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O14757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3856506" y="2607877"/>
            <a:ext cx="1079552" cy="453586"/>
            <a:chOff x="512417" y="1139280"/>
            <a:chExt cx="1226632" cy="534726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5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12417" y="1139280"/>
              <a:ext cx="1226632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CHK1/CHEK1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O14757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032491" y="1507581"/>
            <a:ext cx="715674" cy="246221"/>
            <a:chOff x="7630676" y="5335435"/>
            <a:chExt cx="862158" cy="350482"/>
          </a:xfrm>
        </p:grpSpPr>
        <p:sp>
          <p:nvSpPr>
            <p:cNvPr id="8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-S280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032491" y="2194902"/>
            <a:ext cx="715674" cy="246221"/>
            <a:chOff x="7620676" y="5024222"/>
            <a:chExt cx="862158" cy="350482"/>
          </a:xfrm>
        </p:grpSpPr>
        <p:sp>
          <p:nvSpPr>
            <p:cNvPr id="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+S317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4032491" y="1871058"/>
            <a:ext cx="715674" cy="246221"/>
            <a:chOff x="7620676" y="5024222"/>
            <a:chExt cx="862158" cy="350482"/>
          </a:xfrm>
        </p:grpSpPr>
        <p:sp>
          <p:nvSpPr>
            <p:cNvPr id="9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7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+S296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032491" y="2378174"/>
            <a:ext cx="715674" cy="246221"/>
            <a:chOff x="7620676" y="5024222"/>
            <a:chExt cx="862158" cy="350482"/>
          </a:xfrm>
        </p:grpSpPr>
        <p:sp>
          <p:nvSpPr>
            <p:cNvPr id="10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+S345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4032491" y="2048563"/>
            <a:ext cx="715674" cy="246221"/>
            <a:chOff x="7592082" y="6026220"/>
            <a:chExt cx="862158" cy="350482"/>
          </a:xfrm>
        </p:grpSpPr>
        <p:sp>
          <p:nvSpPr>
            <p:cNvPr id="10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7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S301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4032491" y="1693553"/>
            <a:ext cx="715674" cy="246221"/>
            <a:chOff x="7620676" y="5024222"/>
            <a:chExt cx="862158" cy="350482"/>
          </a:xfrm>
        </p:grpSpPr>
        <p:sp>
          <p:nvSpPr>
            <p:cNvPr id="10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0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+S286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530423" y="1396719"/>
            <a:ext cx="1015712" cy="461921"/>
            <a:chOff x="550901" y="1139280"/>
            <a:chExt cx="1154094" cy="544552"/>
          </a:xfrm>
        </p:grpSpPr>
        <p:sp>
          <p:nvSpPr>
            <p:cNvPr id="112" name="Rounded Rectangle 111"/>
            <p:cNvSpPr/>
            <p:nvPr/>
          </p:nvSpPr>
          <p:spPr bwMode="auto">
            <a:xfrm>
              <a:off x="587935" y="1143950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Akt1/</a:t>
              </a: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PKB</a:t>
              </a:r>
              <a:r>
                <a:rPr lang="en-US" sz="1100" dirty="0" err="1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P31749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30423" y="2108575"/>
            <a:ext cx="1015712" cy="461921"/>
            <a:chOff x="550901" y="1139280"/>
            <a:chExt cx="1154094" cy="544552"/>
          </a:xfrm>
        </p:grpSpPr>
        <p:sp>
          <p:nvSpPr>
            <p:cNvPr id="115" name="Rounded Rectangle 114"/>
            <p:cNvSpPr/>
            <p:nvPr/>
          </p:nvSpPr>
          <p:spPr bwMode="auto">
            <a:xfrm>
              <a:off x="587935" y="1143950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CDK1/CDC2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P06493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30423" y="2820431"/>
            <a:ext cx="1015712" cy="461921"/>
            <a:chOff x="550901" y="1139280"/>
            <a:chExt cx="1154094" cy="544552"/>
          </a:xfrm>
        </p:grpSpPr>
        <p:sp>
          <p:nvSpPr>
            <p:cNvPr id="118" name="Rounded Rectangle 117"/>
            <p:cNvSpPr/>
            <p:nvPr/>
          </p:nvSpPr>
          <p:spPr bwMode="auto">
            <a:xfrm>
              <a:off x="587935" y="1143950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CDK2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P24941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30423" y="3532287"/>
            <a:ext cx="1015712" cy="461921"/>
            <a:chOff x="550901" y="1139280"/>
            <a:chExt cx="1154094" cy="544552"/>
          </a:xfrm>
        </p:grpSpPr>
        <p:sp>
          <p:nvSpPr>
            <p:cNvPr id="121" name="Rounded Rectangle 120"/>
            <p:cNvSpPr/>
            <p:nvPr/>
          </p:nvSpPr>
          <p:spPr bwMode="auto">
            <a:xfrm>
              <a:off x="587935" y="1143950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ATM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Q13315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30423" y="4244143"/>
            <a:ext cx="1015712" cy="461921"/>
            <a:chOff x="550901" y="1139280"/>
            <a:chExt cx="1154094" cy="544552"/>
          </a:xfrm>
        </p:grpSpPr>
        <p:sp>
          <p:nvSpPr>
            <p:cNvPr id="124" name="Rounded Rectangle 123"/>
            <p:cNvSpPr/>
            <p:nvPr/>
          </p:nvSpPr>
          <p:spPr bwMode="auto">
            <a:xfrm>
              <a:off x="587935" y="1143950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ATR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Q13535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530423" y="4956001"/>
            <a:ext cx="1015712" cy="461921"/>
            <a:chOff x="550901" y="1139280"/>
            <a:chExt cx="1154094" cy="544552"/>
          </a:xfrm>
        </p:grpSpPr>
        <p:sp>
          <p:nvSpPr>
            <p:cNvPr id="127" name="Rounded Rectangle 126"/>
            <p:cNvSpPr/>
            <p:nvPr/>
          </p:nvSpPr>
          <p:spPr bwMode="auto">
            <a:xfrm>
              <a:off x="587935" y="1143950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Cot/MAP3K8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P41279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9" name="Elbow Connector 18"/>
          <p:cNvCxnSpPr/>
          <p:nvPr/>
        </p:nvCxnSpPr>
        <p:spPr bwMode="auto">
          <a:xfrm flipV="1">
            <a:off x="1546135" y="2138355"/>
            <a:ext cx="401191" cy="277384"/>
          </a:xfrm>
          <a:prstGeom prst="bentConnector3">
            <a:avLst>
              <a:gd name="adj1" fmla="val 102760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" name="Elbow Connector 4"/>
          <p:cNvCxnSpPr/>
          <p:nvPr/>
        </p:nvCxnSpPr>
        <p:spPr bwMode="auto">
          <a:xfrm rot="5400000" flipH="1" flipV="1">
            <a:off x="1357682" y="2504081"/>
            <a:ext cx="693430" cy="316524"/>
          </a:xfrm>
          <a:prstGeom prst="bentConnector3">
            <a:avLst>
              <a:gd name="adj1" fmla="val -1281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6" name="Elbow Connector 135"/>
          <p:cNvCxnSpPr/>
          <p:nvPr/>
        </p:nvCxnSpPr>
        <p:spPr bwMode="auto">
          <a:xfrm flipV="1">
            <a:off x="1505078" y="2294785"/>
            <a:ext cx="2594152" cy="1462027"/>
          </a:xfrm>
          <a:prstGeom prst="bentConnector3">
            <a:avLst>
              <a:gd name="adj1" fmla="val 2062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2" name="Elbow Connector 141"/>
          <p:cNvCxnSpPr>
            <a:stCxn id="125" idx="3"/>
          </p:cNvCxnSpPr>
          <p:nvPr/>
        </p:nvCxnSpPr>
        <p:spPr bwMode="auto">
          <a:xfrm flipV="1">
            <a:off x="1546135" y="3752661"/>
            <a:ext cx="494324" cy="72244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5" name="Straight Arrow Connector 144"/>
          <p:cNvCxnSpPr/>
          <p:nvPr/>
        </p:nvCxnSpPr>
        <p:spPr bwMode="auto">
          <a:xfrm>
            <a:off x="2048926" y="2462927"/>
            <a:ext cx="2048934" cy="854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7" name="Straight Arrow Connector 156"/>
          <p:cNvCxnSpPr/>
          <p:nvPr/>
        </p:nvCxnSpPr>
        <p:spPr bwMode="auto">
          <a:xfrm>
            <a:off x="1938859" y="2138355"/>
            <a:ext cx="2165190" cy="854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3" name="Elbow Connector 162"/>
          <p:cNvCxnSpPr/>
          <p:nvPr/>
        </p:nvCxnSpPr>
        <p:spPr bwMode="auto">
          <a:xfrm rot="5400000" flipH="1" flipV="1">
            <a:off x="534142" y="3551775"/>
            <a:ext cx="2619915" cy="612860"/>
          </a:xfrm>
          <a:prstGeom prst="bentConnector3">
            <a:avLst>
              <a:gd name="adj1" fmla="val -91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2" name="Straight Arrow Connector 171"/>
          <p:cNvCxnSpPr/>
          <p:nvPr/>
        </p:nvCxnSpPr>
        <p:spPr bwMode="auto">
          <a:xfrm>
            <a:off x="2150529" y="2551921"/>
            <a:ext cx="1953520" cy="29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4" name="Group 103"/>
          <p:cNvGrpSpPr/>
          <p:nvPr/>
        </p:nvGrpSpPr>
        <p:grpSpPr>
          <a:xfrm>
            <a:off x="5099906" y="2265731"/>
            <a:ext cx="1106841" cy="464212"/>
            <a:chOff x="3740102" y="2066168"/>
            <a:chExt cx="1257639" cy="547253"/>
          </a:xfrm>
        </p:grpSpPr>
        <p:sp>
          <p:nvSpPr>
            <p:cNvPr id="129" name="Rounded Rectangle 12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Cdc25A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P30304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5099906" y="3254243"/>
            <a:ext cx="1106841" cy="464212"/>
            <a:chOff x="3740102" y="2066168"/>
            <a:chExt cx="1257639" cy="547253"/>
          </a:xfrm>
        </p:grpSpPr>
        <p:sp>
          <p:nvSpPr>
            <p:cNvPr id="132" name="Rounded Rectangle 131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Cdc25B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P30305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5099906" y="4124012"/>
            <a:ext cx="1106841" cy="464212"/>
            <a:chOff x="3740102" y="2066168"/>
            <a:chExt cx="1257639" cy="547253"/>
          </a:xfrm>
        </p:grpSpPr>
        <p:sp>
          <p:nvSpPr>
            <p:cNvPr id="137" name="Rounded Rectangle 136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Cdc25C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P30307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5295489" y="3896846"/>
            <a:ext cx="715674" cy="246221"/>
            <a:chOff x="7592082" y="6026220"/>
            <a:chExt cx="862158" cy="350482"/>
          </a:xfrm>
        </p:grpSpPr>
        <p:sp>
          <p:nvSpPr>
            <p:cNvPr id="14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4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S216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5295489" y="3029338"/>
            <a:ext cx="715674" cy="246221"/>
            <a:chOff x="7592082" y="6026220"/>
            <a:chExt cx="862158" cy="350482"/>
          </a:xfrm>
        </p:grpSpPr>
        <p:sp>
          <p:nvSpPr>
            <p:cNvPr id="14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8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S563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5295489" y="2851460"/>
            <a:ext cx="715674" cy="246221"/>
            <a:chOff x="7630676" y="5335435"/>
            <a:chExt cx="862158" cy="350482"/>
          </a:xfrm>
        </p:grpSpPr>
        <p:sp>
          <p:nvSpPr>
            <p:cNvPr id="15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1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-S230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5295489" y="2044838"/>
            <a:ext cx="715674" cy="246221"/>
            <a:chOff x="7630676" y="5335435"/>
            <a:chExt cx="862158" cy="350482"/>
          </a:xfrm>
        </p:grpSpPr>
        <p:sp>
          <p:nvSpPr>
            <p:cNvPr id="15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4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-T507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5295489" y="1862420"/>
            <a:ext cx="715674" cy="246221"/>
            <a:chOff x="7630676" y="5335435"/>
            <a:chExt cx="862158" cy="350482"/>
          </a:xfrm>
        </p:grpSpPr>
        <p:sp>
          <p:nvSpPr>
            <p:cNvPr id="15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8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-S293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5295489" y="1688065"/>
            <a:ext cx="715674" cy="246221"/>
            <a:chOff x="7630676" y="5335435"/>
            <a:chExt cx="862158" cy="350482"/>
          </a:xfrm>
        </p:grpSpPr>
        <p:sp>
          <p:nvSpPr>
            <p:cNvPr id="16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1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-S279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5295489" y="1500818"/>
            <a:ext cx="715674" cy="246221"/>
            <a:chOff x="7630676" y="5335435"/>
            <a:chExt cx="862158" cy="350482"/>
          </a:xfrm>
        </p:grpSpPr>
        <p:sp>
          <p:nvSpPr>
            <p:cNvPr id="164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5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-S178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5295489" y="1320269"/>
            <a:ext cx="715674" cy="246221"/>
            <a:chOff x="7630676" y="5335435"/>
            <a:chExt cx="862158" cy="350482"/>
          </a:xfrm>
        </p:grpSpPr>
        <p:sp>
          <p:nvSpPr>
            <p:cNvPr id="16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8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-S124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498743" y="4385563"/>
            <a:ext cx="1015712" cy="461921"/>
            <a:chOff x="550901" y="1139280"/>
            <a:chExt cx="1154094" cy="544552"/>
          </a:xfrm>
        </p:grpSpPr>
        <p:sp>
          <p:nvSpPr>
            <p:cNvPr id="170" name="Rounded Rectangle 169"/>
            <p:cNvSpPr/>
            <p:nvPr/>
          </p:nvSpPr>
          <p:spPr bwMode="auto">
            <a:xfrm>
              <a:off x="587935" y="1143950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AurB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Q96GD4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2648762" y="4159366"/>
            <a:ext cx="715674" cy="246221"/>
            <a:chOff x="7620676" y="5000118"/>
            <a:chExt cx="862158" cy="350482"/>
          </a:xfrm>
        </p:grpSpPr>
        <p:sp>
          <p:nvSpPr>
            <p:cNvPr id="17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5" name="Text Box 154"/>
            <p:cNvSpPr txBox="1">
              <a:spLocks noChangeArrowheads="1"/>
            </p:cNvSpPr>
            <p:nvPr/>
          </p:nvSpPr>
          <p:spPr bwMode="auto">
            <a:xfrm>
              <a:off x="7620676" y="5000118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+S331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5099906" y="5097432"/>
            <a:ext cx="1106841" cy="466427"/>
            <a:chOff x="507046" y="3634424"/>
            <a:chExt cx="1257639" cy="549865"/>
          </a:xfrm>
        </p:grpSpPr>
        <p:sp>
          <p:nvSpPr>
            <p:cNvPr id="177" name="Snip Same Side Corner Rectangle 17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Bad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Q92934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5295489" y="4878779"/>
            <a:ext cx="715674" cy="246221"/>
            <a:chOff x="7630676" y="5335435"/>
            <a:chExt cx="862158" cy="350482"/>
          </a:xfrm>
        </p:grpSpPr>
        <p:sp>
          <p:nvSpPr>
            <p:cNvPr id="18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1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-S134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5295489" y="4690334"/>
            <a:ext cx="715674" cy="246221"/>
            <a:chOff x="7592082" y="6026220"/>
            <a:chExt cx="862158" cy="350482"/>
          </a:xfrm>
        </p:grpSpPr>
        <p:sp>
          <p:nvSpPr>
            <p:cNvPr id="18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4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S118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7556646" y="5097434"/>
            <a:ext cx="1106841" cy="466428"/>
            <a:chOff x="507046" y="3634424"/>
            <a:chExt cx="1257639" cy="549866"/>
          </a:xfrm>
        </p:grpSpPr>
        <p:sp>
          <p:nvSpPr>
            <p:cNvPr id="196" name="Snip Same Side Corner Rectangle 1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CK2-B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Q5SRQ6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7752229" y="4878779"/>
            <a:ext cx="715674" cy="246221"/>
            <a:chOff x="7592082" y="6026220"/>
            <a:chExt cx="862158" cy="350482"/>
          </a:xfrm>
        </p:grpSpPr>
        <p:sp>
          <p:nvSpPr>
            <p:cNvPr id="20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3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T232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6355296" y="3255389"/>
            <a:ext cx="1015712" cy="461921"/>
            <a:chOff x="550901" y="1139280"/>
            <a:chExt cx="1154094" cy="544552"/>
          </a:xfrm>
        </p:grpSpPr>
        <p:sp>
          <p:nvSpPr>
            <p:cNvPr id="208" name="Rounded Rectangle 207"/>
            <p:cNvSpPr/>
            <p:nvPr/>
          </p:nvSpPr>
          <p:spPr bwMode="auto">
            <a:xfrm>
              <a:off x="587935" y="1143950"/>
              <a:ext cx="1080030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CDK1/CDC2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P06493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6505315" y="3029338"/>
            <a:ext cx="715674" cy="246221"/>
            <a:chOff x="7592082" y="6014168"/>
            <a:chExt cx="862158" cy="350482"/>
          </a:xfrm>
        </p:grpSpPr>
        <p:sp>
          <p:nvSpPr>
            <p:cNvPr id="21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5" name="Text Box 160"/>
            <p:cNvSpPr txBox="1">
              <a:spLocks noChangeArrowheads="1"/>
            </p:cNvSpPr>
            <p:nvPr/>
          </p:nvSpPr>
          <p:spPr bwMode="auto">
            <a:xfrm>
              <a:off x="7592082" y="6014168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S437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16" name="Group 215"/>
          <p:cNvGrpSpPr/>
          <p:nvPr/>
        </p:nvGrpSpPr>
        <p:grpSpPr>
          <a:xfrm>
            <a:off x="2453179" y="3689903"/>
            <a:ext cx="1106841" cy="466427"/>
            <a:chOff x="507046" y="2817700"/>
            <a:chExt cx="1257639" cy="549865"/>
          </a:xfrm>
        </p:grpSpPr>
        <p:sp>
          <p:nvSpPr>
            <p:cNvPr id="217" name="Snip Same Side Corner Rectangle 216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p53/TP53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P04637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19" name="Group 218"/>
          <p:cNvGrpSpPr/>
          <p:nvPr/>
        </p:nvGrpSpPr>
        <p:grpSpPr>
          <a:xfrm>
            <a:off x="2648762" y="3302070"/>
            <a:ext cx="715674" cy="246221"/>
            <a:chOff x="7620676" y="5024222"/>
            <a:chExt cx="862158" cy="350482"/>
          </a:xfrm>
        </p:grpSpPr>
        <p:sp>
          <p:nvSpPr>
            <p:cNvPr id="22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1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+S378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2648762" y="3122517"/>
            <a:ext cx="715674" cy="246221"/>
            <a:chOff x="7620676" y="5024222"/>
            <a:chExt cx="862158" cy="350482"/>
          </a:xfrm>
        </p:grpSpPr>
        <p:sp>
          <p:nvSpPr>
            <p:cNvPr id="22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4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2648762" y="3481622"/>
            <a:ext cx="715674" cy="246221"/>
            <a:chOff x="7620676" y="5024222"/>
            <a:chExt cx="862158" cy="350482"/>
          </a:xfrm>
        </p:grpSpPr>
        <p:sp>
          <p:nvSpPr>
            <p:cNvPr id="22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7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+T387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1" name="Group 230"/>
          <p:cNvGrpSpPr/>
          <p:nvPr/>
        </p:nvGrpSpPr>
        <p:grpSpPr>
          <a:xfrm>
            <a:off x="2648762" y="2942964"/>
            <a:ext cx="715674" cy="246221"/>
            <a:chOff x="7620676" y="5024222"/>
            <a:chExt cx="862158" cy="350482"/>
          </a:xfrm>
        </p:grpSpPr>
        <p:sp>
          <p:nvSpPr>
            <p:cNvPr id="23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3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4" name="Group 233"/>
          <p:cNvGrpSpPr/>
          <p:nvPr/>
        </p:nvGrpSpPr>
        <p:grpSpPr>
          <a:xfrm>
            <a:off x="2648762" y="2763411"/>
            <a:ext cx="715674" cy="246221"/>
            <a:chOff x="7620676" y="5024222"/>
            <a:chExt cx="862158" cy="350482"/>
          </a:xfrm>
        </p:grpSpPr>
        <p:sp>
          <p:nvSpPr>
            <p:cNvPr id="23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6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2648762" y="2583858"/>
            <a:ext cx="715674" cy="246221"/>
            <a:chOff x="7620676" y="5024222"/>
            <a:chExt cx="862158" cy="350482"/>
          </a:xfrm>
        </p:grpSpPr>
        <p:sp>
          <p:nvSpPr>
            <p:cNvPr id="23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9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7556646" y="809286"/>
            <a:ext cx="1106841" cy="466427"/>
            <a:chOff x="507046" y="3634424"/>
            <a:chExt cx="1257639" cy="549865"/>
          </a:xfrm>
        </p:grpSpPr>
        <p:sp>
          <p:nvSpPr>
            <p:cNvPr id="241" name="Snip Same Side Corner Rectangle 24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PPP2R5D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Q14738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3" name="Group 242"/>
          <p:cNvGrpSpPr/>
          <p:nvPr/>
        </p:nvGrpSpPr>
        <p:grpSpPr>
          <a:xfrm>
            <a:off x="7752229" y="574489"/>
            <a:ext cx="715674" cy="246221"/>
            <a:chOff x="7592082" y="6026220"/>
            <a:chExt cx="862158" cy="350482"/>
          </a:xfrm>
        </p:grpSpPr>
        <p:sp>
          <p:nvSpPr>
            <p:cNvPr id="24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5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S60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6309732" y="2264624"/>
            <a:ext cx="1106841" cy="466427"/>
            <a:chOff x="507046" y="2817700"/>
            <a:chExt cx="1257639" cy="549865"/>
          </a:xfrm>
        </p:grpSpPr>
        <p:sp>
          <p:nvSpPr>
            <p:cNvPr id="250" name="Snip Same Side Corner Rectangle 24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p73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O15350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52" name="Group 251"/>
          <p:cNvGrpSpPr/>
          <p:nvPr/>
        </p:nvGrpSpPr>
        <p:grpSpPr>
          <a:xfrm>
            <a:off x="6505315" y="2013658"/>
            <a:ext cx="715674" cy="246221"/>
            <a:chOff x="7592082" y="6026220"/>
            <a:chExt cx="862158" cy="350482"/>
          </a:xfrm>
        </p:grpSpPr>
        <p:sp>
          <p:nvSpPr>
            <p:cNvPr id="25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4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5" name="Group 254"/>
          <p:cNvGrpSpPr/>
          <p:nvPr/>
        </p:nvGrpSpPr>
        <p:grpSpPr>
          <a:xfrm>
            <a:off x="3836908" y="5097432"/>
            <a:ext cx="1106841" cy="466427"/>
            <a:chOff x="507046" y="3634424"/>
            <a:chExt cx="1257639" cy="549865"/>
          </a:xfrm>
        </p:grpSpPr>
        <p:sp>
          <p:nvSpPr>
            <p:cNvPr id="256" name="Snip Same Side Corner Rectangle 25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Rad51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Q06609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4" name="Group 263"/>
          <p:cNvGrpSpPr/>
          <p:nvPr/>
        </p:nvGrpSpPr>
        <p:grpSpPr>
          <a:xfrm>
            <a:off x="4032491" y="4878779"/>
            <a:ext cx="715674" cy="246221"/>
            <a:chOff x="7620676" y="5000118"/>
            <a:chExt cx="862158" cy="350482"/>
          </a:xfrm>
        </p:grpSpPr>
        <p:sp>
          <p:nvSpPr>
            <p:cNvPr id="26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6" name="Text Box 154"/>
            <p:cNvSpPr txBox="1">
              <a:spLocks noChangeArrowheads="1"/>
            </p:cNvSpPr>
            <p:nvPr/>
          </p:nvSpPr>
          <p:spPr bwMode="auto">
            <a:xfrm>
              <a:off x="7620676" y="5000118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+T309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7" name="Group 266"/>
          <p:cNvGrpSpPr/>
          <p:nvPr/>
        </p:nvGrpSpPr>
        <p:grpSpPr>
          <a:xfrm>
            <a:off x="7556646" y="3253136"/>
            <a:ext cx="1106841" cy="466427"/>
            <a:chOff x="507046" y="3634424"/>
            <a:chExt cx="1257639" cy="549865"/>
          </a:xfrm>
        </p:grpSpPr>
        <p:sp>
          <p:nvSpPr>
            <p:cNvPr id="268" name="Snip Same Side Corner Rectangle 26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Rb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P06400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7752229" y="3029338"/>
            <a:ext cx="715674" cy="246221"/>
            <a:chOff x="7592082" y="6026220"/>
            <a:chExt cx="862158" cy="350482"/>
          </a:xfrm>
        </p:grpSpPr>
        <p:sp>
          <p:nvSpPr>
            <p:cNvPr id="27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5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S612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" name="Elbow Connector 3"/>
          <p:cNvCxnSpPr/>
          <p:nvPr/>
        </p:nvCxnSpPr>
        <p:spPr bwMode="auto">
          <a:xfrm flipV="1">
            <a:off x="1555880" y="1816664"/>
            <a:ext cx="2519789" cy="516436"/>
          </a:xfrm>
          <a:prstGeom prst="bentConnector3">
            <a:avLst>
              <a:gd name="adj1" fmla="val 12367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6" name="Group 275"/>
          <p:cNvGrpSpPr/>
          <p:nvPr/>
        </p:nvGrpSpPr>
        <p:grpSpPr>
          <a:xfrm>
            <a:off x="2435100" y="5097432"/>
            <a:ext cx="1142999" cy="445122"/>
            <a:chOff x="477356" y="1139280"/>
            <a:chExt cx="1298722" cy="524748"/>
          </a:xfrm>
        </p:grpSpPr>
        <p:sp>
          <p:nvSpPr>
            <p:cNvPr id="277" name="Rounded Rectangle 27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477356" y="1139280"/>
              <a:ext cx="1298722" cy="5247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TRIM28/TIF1B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Q13263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2648762" y="4878779"/>
            <a:ext cx="715674" cy="246221"/>
            <a:chOff x="7620676" y="5000118"/>
            <a:chExt cx="862158" cy="350482"/>
          </a:xfrm>
        </p:grpSpPr>
        <p:sp>
          <p:nvSpPr>
            <p:cNvPr id="28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1" name="Text Box 154"/>
            <p:cNvSpPr txBox="1">
              <a:spLocks noChangeArrowheads="1"/>
            </p:cNvSpPr>
            <p:nvPr/>
          </p:nvSpPr>
          <p:spPr bwMode="auto">
            <a:xfrm>
              <a:off x="7620676" y="5000118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+S473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6505315" y="4878779"/>
            <a:ext cx="715674" cy="246221"/>
            <a:chOff x="7592082" y="6014168"/>
            <a:chExt cx="862158" cy="350482"/>
          </a:xfrm>
        </p:grpSpPr>
        <p:sp>
          <p:nvSpPr>
            <p:cNvPr id="28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4" name="Text Box 160"/>
            <p:cNvSpPr txBox="1">
              <a:spLocks noChangeArrowheads="1"/>
            </p:cNvSpPr>
            <p:nvPr/>
          </p:nvSpPr>
          <p:spPr bwMode="auto">
            <a:xfrm>
              <a:off x="7592082" y="6014168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S502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3882472" y="4385563"/>
            <a:ext cx="1015712" cy="461921"/>
            <a:chOff x="550901" y="1139280"/>
            <a:chExt cx="1154094" cy="544552"/>
          </a:xfrm>
        </p:grpSpPr>
        <p:sp>
          <p:nvSpPr>
            <p:cNvPr id="286" name="Rounded Rectangle 28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7" name="Rectangle 286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TLK1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Q9UKI8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88" name="Group 287"/>
          <p:cNvGrpSpPr/>
          <p:nvPr/>
        </p:nvGrpSpPr>
        <p:grpSpPr>
          <a:xfrm>
            <a:off x="4032491" y="4159366"/>
            <a:ext cx="715674" cy="246221"/>
            <a:chOff x="7630676" y="5335435"/>
            <a:chExt cx="862158" cy="350482"/>
          </a:xfrm>
        </p:grpSpPr>
        <p:sp>
          <p:nvSpPr>
            <p:cNvPr id="28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0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-S743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91" name="Group 290"/>
          <p:cNvGrpSpPr/>
          <p:nvPr/>
        </p:nvGrpSpPr>
        <p:grpSpPr>
          <a:xfrm>
            <a:off x="6355296" y="4125158"/>
            <a:ext cx="1015712" cy="461921"/>
            <a:chOff x="550901" y="1139280"/>
            <a:chExt cx="1154094" cy="544552"/>
          </a:xfrm>
        </p:grpSpPr>
        <p:sp>
          <p:nvSpPr>
            <p:cNvPr id="292" name="Rounded Rectangle 29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ZC3/MINK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Q8N4C8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6505315" y="3906399"/>
            <a:ext cx="715674" cy="246221"/>
            <a:chOff x="7592082" y="6026220"/>
            <a:chExt cx="862158" cy="350482"/>
          </a:xfrm>
        </p:grpSpPr>
        <p:sp>
          <p:nvSpPr>
            <p:cNvPr id="29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6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T280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7556646" y="2230376"/>
            <a:ext cx="1106841" cy="534923"/>
            <a:chOff x="507046" y="3634424"/>
            <a:chExt cx="1257639" cy="549865"/>
          </a:xfrm>
        </p:grpSpPr>
        <p:sp>
          <p:nvSpPr>
            <p:cNvPr id="298" name="Snip Same Side Corner Rectangle 2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9" name="TextBox 29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RBM14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Q96PK6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0" name="Group 299"/>
          <p:cNvGrpSpPr/>
          <p:nvPr/>
        </p:nvGrpSpPr>
        <p:grpSpPr>
          <a:xfrm>
            <a:off x="7752229" y="1995579"/>
            <a:ext cx="715674" cy="282379"/>
            <a:chOff x="7592082" y="6026220"/>
            <a:chExt cx="862158" cy="350482"/>
          </a:xfrm>
        </p:grpSpPr>
        <p:sp>
          <p:nvSpPr>
            <p:cNvPr id="30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02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S618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03" name="Group 302"/>
          <p:cNvGrpSpPr/>
          <p:nvPr/>
        </p:nvGrpSpPr>
        <p:grpSpPr>
          <a:xfrm>
            <a:off x="6309732" y="1503706"/>
            <a:ext cx="1106841" cy="458059"/>
            <a:chOff x="507046" y="2817700"/>
            <a:chExt cx="1257639" cy="540000"/>
          </a:xfrm>
        </p:grpSpPr>
        <p:sp>
          <p:nvSpPr>
            <p:cNvPr id="304" name="Snip Same Side Corner Rectangle 303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5" name="TextBox 304"/>
            <p:cNvSpPr txBox="1"/>
            <p:nvPr/>
          </p:nvSpPr>
          <p:spPr>
            <a:xfrm>
              <a:off x="507046" y="2823012"/>
              <a:ext cx="1257639" cy="51477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NF</a:t>
              </a:r>
              <a:r>
                <a:rPr lang="en-US" sz="1000" dirty="0">
                  <a:solidFill>
                    <a:schemeClr val="bg1"/>
                  </a:solidFill>
                  <a:latin typeface="Symbol" charset="2"/>
                  <a:cs typeface="Symbol" charset="2"/>
                </a:rPr>
                <a:t>k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B-p65/</a:t>
              </a: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RelA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Q04206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06" name="Group 305"/>
          <p:cNvGrpSpPr/>
          <p:nvPr/>
        </p:nvGrpSpPr>
        <p:grpSpPr>
          <a:xfrm>
            <a:off x="6505315" y="1284180"/>
            <a:ext cx="715674" cy="246221"/>
            <a:chOff x="7592082" y="6026220"/>
            <a:chExt cx="862158" cy="350482"/>
          </a:xfrm>
        </p:grpSpPr>
        <p:sp>
          <p:nvSpPr>
            <p:cNvPr id="30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08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T505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09" name="Group 308"/>
          <p:cNvGrpSpPr/>
          <p:nvPr/>
        </p:nvGrpSpPr>
        <p:grpSpPr>
          <a:xfrm>
            <a:off x="7556646" y="1503706"/>
            <a:ext cx="1106841" cy="466427"/>
            <a:chOff x="507046" y="3634424"/>
            <a:chExt cx="1257639" cy="549865"/>
          </a:xfrm>
        </p:grpSpPr>
        <p:sp>
          <p:nvSpPr>
            <p:cNvPr id="310" name="Snip Same Side Corner Rectangle 30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MDM4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O15151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2" name="Group 311"/>
          <p:cNvGrpSpPr/>
          <p:nvPr/>
        </p:nvGrpSpPr>
        <p:grpSpPr>
          <a:xfrm>
            <a:off x="7752229" y="1282041"/>
            <a:ext cx="715674" cy="246221"/>
            <a:chOff x="7592082" y="6026220"/>
            <a:chExt cx="862158" cy="350482"/>
          </a:xfrm>
        </p:grpSpPr>
        <p:sp>
          <p:nvSpPr>
            <p:cNvPr id="31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14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S367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15" name="Group 314"/>
          <p:cNvGrpSpPr/>
          <p:nvPr/>
        </p:nvGrpSpPr>
        <p:grpSpPr>
          <a:xfrm>
            <a:off x="5099906" y="809286"/>
            <a:ext cx="1106841" cy="466427"/>
            <a:chOff x="473789" y="5344549"/>
            <a:chExt cx="1257639" cy="549865"/>
          </a:xfrm>
        </p:grpSpPr>
        <p:sp>
          <p:nvSpPr>
            <p:cNvPr id="316" name="Snip Same Side Corner Rectangle 315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MAP4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P27816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318" name="Group 317"/>
          <p:cNvGrpSpPr/>
          <p:nvPr/>
        </p:nvGrpSpPr>
        <p:grpSpPr>
          <a:xfrm>
            <a:off x="5295489" y="574489"/>
            <a:ext cx="715674" cy="246221"/>
            <a:chOff x="7592082" y="6014168"/>
            <a:chExt cx="862158" cy="350482"/>
          </a:xfrm>
        </p:grpSpPr>
        <p:sp>
          <p:nvSpPr>
            <p:cNvPr id="31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20" name="Text Box 160"/>
            <p:cNvSpPr txBox="1">
              <a:spLocks noChangeArrowheads="1"/>
            </p:cNvSpPr>
            <p:nvPr/>
          </p:nvSpPr>
          <p:spPr bwMode="auto">
            <a:xfrm>
              <a:off x="7592082" y="6014168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T925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21" name="Group 320"/>
          <p:cNvGrpSpPr/>
          <p:nvPr/>
        </p:nvGrpSpPr>
        <p:grpSpPr>
          <a:xfrm>
            <a:off x="7556646" y="4122905"/>
            <a:ext cx="1106841" cy="466427"/>
            <a:chOff x="507046" y="3634424"/>
            <a:chExt cx="1257639" cy="549865"/>
          </a:xfrm>
        </p:grpSpPr>
        <p:sp>
          <p:nvSpPr>
            <p:cNvPr id="322" name="Snip Same Side Corner Rectangle 3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FANCE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Q9HB96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7" name="Group 326"/>
          <p:cNvGrpSpPr/>
          <p:nvPr/>
        </p:nvGrpSpPr>
        <p:grpSpPr>
          <a:xfrm>
            <a:off x="7752229" y="3914391"/>
            <a:ext cx="715674" cy="246221"/>
            <a:chOff x="7592082" y="6026220"/>
            <a:chExt cx="862158" cy="350482"/>
          </a:xfrm>
        </p:grpSpPr>
        <p:sp>
          <p:nvSpPr>
            <p:cNvPr id="32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29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S374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30" name="Group 329"/>
          <p:cNvGrpSpPr/>
          <p:nvPr/>
        </p:nvGrpSpPr>
        <p:grpSpPr>
          <a:xfrm>
            <a:off x="7752229" y="3745045"/>
            <a:ext cx="715674" cy="246221"/>
            <a:chOff x="7592082" y="6026220"/>
            <a:chExt cx="862158" cy="350482"/>
          </a:xfrm>
        </p:grpSpPr>
        <p:sp>
          <p:nvSpPr>
            <p:cNvPr id="33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32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T346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6309732" y="809286"/>
            <a:ext cx="1106841" cy="466427"/>
            <a:chOff x="507046" y="3634424"/>
            <a:chExt cx="1257639" cy="549865"/>
          </a:xfrm>
        </p:grpSpPr>
        <p:sp>
          <p:nvSpPr>
            <p:cNvPr id="334" name="Snip Same Side Corner Rectangle 33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5" name="TextBox 3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Claspin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Q9HAW4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6505315" y="574489"/>
            <a:ext cx="715674" cy="246221"/>
            <a:chOff x="7592082" y="6026220"/>
            <a:chExt cx="862158" cy="350482"/>
          </a:xfrm>
        </p:grpSpPr>
        <p:sp>
          <p:nvSpPr>
            <p:cNvPr id="33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38" name="Text Box 160"/>
            <p:cNvSpPr txBox="1">
              <a:spLocks noChangeArrowheads="1"/>
            </p:cNvSpPr>
            <p:nvPr/>
          </p:nvSpPr>
          <p:spPr bwMode="auto">
            <a:xfrm>
              <a:off x="7592082" y="602622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T916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1" name="Elbow Connector 30"/>
          <p:cNvCxnSpPr/>
          <p:nvPr/>
        </p:nvCxnSpPr>
        <p:spPr bwMode="auto">
          <a:xfrm rot="10800000" flipV="1">
            <a:off x="3683001" y="2909056"/>
            <a:ext cx="1207430" cy="344079"/>
          </a:xfrm>
          <a:prstGeom prst="bentConnector3">
            <a:avLst>
              <a:gd name="adj1" fmla="val -6798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" name="Elbow Connector 80"/>
          <p:cNvCxnSpPr/>
          <p:nvPr/>
        </p:nvCxnSpPr>
        <p:spPr bwMode="auto">
          <a:xfrm rot="16200000" flipV="1">
            <a:off x="3202726" y="2764097"/>
            <a:ext cx="537407" cy="423150"/>
          </a:xfrm>
          <a:prstGeom prst="bentConnector3">
            <a:avLst>
              <a:gd name="adj1" fmla="val 100415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" name="Elbow Connector 102"/>
          <p:cNvCxnSpPr/>
          <p:nvPr/>
        </p:nvCxnSpPr>
        <p:spPr bwMode="auto">
          <a:xfrm rot="5400000">
            <a:off x="2583249" y="3920980"/>
            <a:ext cx="1776359" cy="423147"/>
          </a:xfrm>
          <a:prstGeom prst="bentConnector3">
            <a:avLst>
              <a:gd name="adj1" fmla="val 10004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2" name="Straight Arrow Connector 341"/>
          <p:cNvCxnSpPr/>
          <p:nvPr/>
        </p:nvCxnSpPr>
        <p:spPr bwMode="auto">
          <a:xfrm flipH="1">
            <a:off x="3288233" y="2886522"/>
            <a:ext cx="3862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5" name="Straight Arrow Connector 344"/>
          <p:cNvCxnSpPr/>
          <p:nvPr/>
        </p:nvCxnSpPr>
        <p:spPr bwMode="auto">
          <a:xfrm flipH="1">
            <a:off x="3288241" y="3069318"/>
            <a:ext cx="3862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6" name="Straight Arrow Connector 345"/>
          <p:cNvCxnSpPr/>
          <p:nvPr/>
        </p:nvCxnSpPr>
        <p:spPr bwMode="auto">
          <a:xfrm flipH="1">
            <a:off x="3288233" y="3252230"/>
            <a:ext cx="3862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7" name="Straight Arrow Connector 346"/>
          <p:cNvCxnSpPr/>
          <p:nvPr/>
        </p:nvCxnSpPr>
        <p:spPr bwMode="auto">
          <a:xfrm flipH="1">
            <a:off x="3285256" y="4273505"/>
            <a:ext cx="38629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8" name="Straight Arrow Connector 347"/>
          <p:cNvCxnSpPr/>
          <p:nvPr/>
        </p:nvCxnSpPr>
        <p:spPr bwMode="auto">
          <a:xfrm>
            <a:off x="3683001" y="4275104"/>
            <a:ext cx="42334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2" name="Straight Connector 361"/>
          <p:cNvCxnSpPr/>
          <p:nvPr/>
        </p:nvCxnSpPr>
        <p:spPr bwMode="auto">
          <a:xfrm>
            <a:off x="7484534" y="677334"/>
            <a:ext cx="0" cy="435186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3" name="Straight Connector 362"/>
          <p:cNvCxnSpPr/>
          <p:nvPr/>
        </p:nvCxnSpPr>
        <p:spPr bwMode="auto">
          <a:xfrm>
            <a:off x="5067845" y="1437245"/>
            <a:ext cx="0" cy="420719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4" name="Straight Connector 363"/>
          <p:cNvCxnSpPr/>
          <p:nvPr/>
        </p:nvCxnSpPr>
        <p:spPr bwMode="auto">
          <a:xfrm>
            <a:off x="6240615" y="661432"/>
            <a:ext cx="0" cy="415228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7" name="Straight Arrow Connector 366"/>
          <p:cNvCxnSpPr/>
          <p:nvPr/>
        </p:nvCxnSpPr>
        <p:spPr bwMode="auto">
          <a:xfrm>
            <a:off x="5074505" y="1454179"/>
            <a:ext cx="2967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9" name="Straight Arrow Connector 368"/>
          <p:cNvCxnSpPr/>
          <p:nvPr/>
        </p:nvCxnSpPr>
        <p:spPr bwMode="auto">
          <a:xfrm>
            <a:off x="5082966" y="1615046"/>
            <a:ext cx="2967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0" name="Straight Arrow Connector 369"/>
          <p:cNvCxnSpPr/>
          <p:nvPr/>
        </p:nvCxnSpPr>
        <p:spPr bwMode="auto">
          <a:xfrm>
            <a:off x="5082966" y="1809787"/>
            <a:ext cx="2967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1" name="Straight Arrow Connector 370"/>
          <p:cNvCxnSpPr/>
          <p:nvPr/>
        </p:nvCxnSpPr>
        <p:spPr bwMode="auto">
          <a:xfrm>
            <a:off x="5082966" y="1979127"/>
            <a:ext cx="2967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2" name="Straight Arrow Connector 371"/>
          <p:cNvCxnSpPr/>
          <p:nvPr/>
        </p:nvCxnSpPr>
        <p:spPr bwMode="auto">
          <a:xfrm>
            <a:off x="5082966" y="2165401"/>
            <a:ext cx="2967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3" name="Straight Arrow Connector 372"/>
          <p:cNvCxnSpPr/>
          <p:nvPr/>
        </p:nvCxnSpPr>
        <p:spPr bwMode="auto">
          <a:xfrm>
            <a:off x="5082972" y="2971026"/>
            <a:ext cx="2967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4" name="Straight Arrow Connector 373"/>
          <p:cNvCxnSpPr/>
          <p:nvPr/>
        </p:nvCxnSpPr>
        <p:spPr bwMode="auto">
          <a:xfrm>
            <a:off x="5082972" y="4991305"/>
            <a:ext cx="2967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7" name="Straight Arrow Connector 376"/>
          <p:cNvCxnSpPr/>
          <p:nvPr/>
        </p:nvCxnSpPr>
        <p:spPr bwMode="auto">
          <a:xfrm flipH="1">
            <a:off x="4661062" y="4284329"/>
            <a:ext cx="40678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9" name="Straight Arrow Connector 378"/>
          <p:cNvCxnSpPr/>
          <p:nvPr/>
        </p:nvCxnSpPr>
        <p:spPr bwMode="auto">
          <a:xfrm flipV="1">
            <a:off x="3683005" y="5020170"/>
            <a:ext cx="437099" cy="56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3" name="Straight Arrow Connector 382"/>
          <p:cNvCxnSpPr/>
          <p:nvPr/>
        </p:nvCxnSpPr>
        <p:spPr bwMode="auto">
          <a:xfrm flipH="1">
            <a:off x="5925187" y="679124"/>
            <a:ext cx="3154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6" name="Straight Arrow Connector 385"/>
          <p:cNvCxnSpPr/>
          <p:nvPr/>
        </p:nvCxnSpPr>
        <p:spPr bwMode="auto">
          <a:xfrm flipH="1">
            <a:off x="5925187" y="3152481"/>
            <a:ext cx="3154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7" name="Straight Arrow Connector 386"/>
          <p:cNvCxnSpPr/>
          <p:nvPr/>
        </p:nvCxnSpPr>
        <p:spPr bwMode="auto">
          <a:xfrm flipH="1">
            <a:off x="5916720" y="4011142"/>
            <a:ext cx="3154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8" name="Straight Arrow Connector 387"/>
          <p:cNvCxnSpPr/>
          <p:nvPr/>
        </p:nvCxnSpPr>
        <p:spPr bwMode="auto">
          <a:xfrm flipH="1">
            <a:off x="5908253" y="4807041"/>
            <a:ext cx="33236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0" name="Straight Arrow Connector 389"/>
          <p:cNvCxnSpPr/>
          <p:nvPr/>
        </p:nvCxnSpPr>
        <p:spPr bwMode="auto">
          <a:xfrm flipH="1">
            <a:off x="7149249" y="685801"/>
            <a:ext cx="343820" cy="17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1" name="Straight Arrow Connector 390"/>
          <p:cNvCxnSpPr/>
          <p:nvPr/>
        </p:nvCxnSpPr>
        <p:spPr bwMode="auto">
          <a:xfrm flipH="1">
            <a:off x="7157862" y="1396719"/>
            <a:ext cx="3154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2" name="Straight Arrow Connector 391"/>
          <p:cNvCxnSpPr/>
          <p:nvPr/>
        </p:nvCxnSpPr>
        <p:spPr bwMode="auto">
          <a:xfrm flipH="1">
            <a:off x="7166183" y="2136297"/>
            <a:ext cx="3154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3" name="Straight Arrow Connector 392"/>
          <p:cNvCxnSpPr/>
          <p:nvPr/>
        </p:nvCxnSpPr>
        <p:spPr bwMode="auto">
          <a:xfrm flipH="1">
            <a:off x="7157716" y="3148521"/>
            <a:ext cx="3154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4" name="Straight Arrow Connector 393"/>
          <p:cNvCxnSpPr/>
          <p:nvPr/>
        </p:nvCxnSpPr>
        <p:spPr bwMode="auto">
          <a:xfrm flipH="1">
            <a:off x="7157862" y="4028076"/>
            <a:ext cx="3154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5" name="Straight Arrow Connector 394"/>
          <p:cNvCxnSpPr/>
          <p:nvPr/>
        </p:nvCxnSpPr>
        <p:spPr bwMode="auto">
          <a:xfrm flipH="1">
            <a:off x="7157716" y="5018112"/>
            <a:ext cx="3154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6" name="Straight Arrow Connector 395"/>
          <p:cNvCxnSpPr/>
          <p:nvPr/>
        </p:nvCxnSpPr>
        <p:spPr bwMode="auto">
          <a:xfrm>
            <a:off x="7484534" y="687591"/>
            <a:ext cx="353064" cy="769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9" name="Straight Arrow Connector 398"/>
          <p:cNvCxnSpPr/>
          <p:nvPr/>
        </p:nvCxnSpPr>
        <p:spPr bwMode="auto">
          <a:xfrm>
            <a:off x="7496306" y="1390043"/>
            <a:ext cx="353064" cy="769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0" name="Straight Arrow Connector 399"/>
          <p:cNvCxnSpPr/>
          <p:nvPr/>
        </p:nvCxnSpPr>
        <p:spPr bwMode="auto">
          <a:xfrm>
            <a:off x="7498691" y="2136514"/>
            <a:ext cx="353064" cy="769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1" name="Straight Arrow Connector 400"/>
          <p:cNvCxnSpPr/>
          <p:nvPr/>
        </p:nvCxnSpPr>
        <p:spPr bwMode="auto">
          <a:xfrm>
            <a:off x="7490224" y="3144014"/>
            <a:ext cx="353064" cy="769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2" name="Straight Arrow Connector 401"/>
          <p:cNvCxnSpPr/>
          <p:nvPr/>
        </p:nvCxnSpPr>
        <p:spPr bwMode="auto">
          <a:xfrm>
            <a:off x="7493001" y="3863752"/>
            <a:ext cx="353064" cy="769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3" name="Straight Arrow Connector 402"/>
          <p:cNvCxnSpPr/>
          <p:nvPr/>
        </p:nvCxnSpPr>
        <p:spPr bwMode="auto">
          <a:xfrm>
            <a:off x="7501536" y="4021400"/>
            <a:ext cx="353064" cy="769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" name="Straight Arrow Connector 403"/>
          <p:cNvCxnSpPr/>
          <p:nvPr/>
        </p:nvCxnSpPr>
        <p:spPr bwMode="auto">
          <a:xfrm>
            <a:off x="7490224" y="5014265"/>
            <a:ext cx="353064" cy="769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8" name="Straight Connector 407"/>
          <p:cNvCxnSpPr/>
          <p:nvPr/>
        </p:nvCxnSpPr>
        <p:spPr bwMode="auto">
          <a:xfrm>
            <a:off x="4873497" y="2798534"/>
            <a:ext cx="2599647" cy="1905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1" name="Straight Connector 410"/>
          <p:cNvCxnSpPr/>
          <p:nvPr/>
        </p:nvCxnSpPr>
        <p:spPr bwMode="auto">
          <a:xfrm flipH="1">
            <a:off x="4865579" y="2706968"/>
            <a:ext cx="20226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24" name="Group 323"/>
          <p:cNvGrpSpPr/>
          <p:nvPr/>
        </p:nvGrpSpPr>
        <p:grpSpPr>
          <a:xfrm>
            <a:off x="2499447" y="809286"/>
            <a:ext cx="1106841" cy="464212"/>
            <a:chOff x="3740102" y="2066168"/>
            <a:chExt cx="1257639" cy="547253"/>
          </a:xfrm>
        </p:grpSpPr>
        <p:sp>
          <p:nvSpPr>
            <p:cNvPr id="325" name="Rounded Rectangle 32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6" name="TextBox 325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PPP2CA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P67775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3829217" y="800263"/>
            <a:ext cx="1106841" cy="464212"/>
            <a:chOff x="3740102" y="2066168"/>
            <a:chExt cx="1257639" cy="547253"/>
          </a:xfrm>
        </p:grpSpPr>
        <p:sp>
          <p:nvSpPr>
            <p:cNvPr id="340" name="Rounded Rectangle 33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PPM1D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O15297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" name="Elbow Connector 7"/>
          <p:cNvCxnSpPr/>
          <p:nvPr/>
        </p:nvCxnSpPr>
        <p:spPr bwMode="auto">
          <a:xfrm rot="16200000" flipH="1">
            <a:off x="4346667" y="1952549"/>
            <a:ext cx="1034230" cy="362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3" name="Straight Arrow Connector 342"/>
          <p:cNvCxnSpPr/>
          <p:nvPr/>
        </p:nvCxnSpPr>
        <p:spPr bwMode="auto">
          <a:xfrm flipH="1">
            <a:off x="4682775" y="2315628"/>
            <a:ext cx="179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4" name="Straight Arrow Connector 343"/>
          <p:cNvCxnSpPr/>
          <p:nvPr/>
        </p:nvCxnSpPr>
        <p:spPr bwMode="auto">
          <a:xfrm flipH="1">
            <a:off x="4690182" y="2537364"/>
            <a:ext cx="2744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9" name="Straight Arrow Connector 348"/>
          <p:cNvCxnSpPr/>
          <p:nvPr/>
        </p:nvCxnSpPr>
        <p:spPr bwMode="auto">
          <a:xfrm flipH="1">
            <a:off x="4689122" y="2455863"/>
            <a:ext cx="17647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50" name="Group 349"/>
          <p:cNvGrpSpPr/>
          <p:nvPr/>
        </p:nvGrpSpPr>
        <p:grpSpPr>
          <a:xfrm>
            <a:off x="692757" y="1887637"/>
            <a:ext cx="715674" cy="246221"/>
            <a:chOff x="7630676" y="5335435"/>
            <a:chExt cx="862158" cy="350482"/>
          </a:xfrm>
        </p:grpSpPr>
        <p:sp>
          <p:nvSpPr>
            <p:cNvPr id="35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52" name="Text Box 157"/>
            <p:cNvSpPr txBox="1">
              <a:spLocks noChangeArrowheads="1"/>
            </p:cNvSpPr>
            <p:nvPr/>
          </p:nvSpPr>
          <p:spPr bwMode="auto">
            <a:xfrm>
              <a:off x="7630676" y="533543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53" name="Straight Arrow Connector 352"/>
          <p:cNvCxnSpPr/>
          <p:nvPr/>
        </p:nvCxnSpPr>
        <p:spPr bwMode="auto">
          <a:xfrm>
            <a:off x="423333" y="1995774"/>
            <a:ext cx="38601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4" name="Straight Connector 353"/>
          <p:cNvCxnSpPr/>
          <p:nvPr/>
        </p:nvCxnSpPr>
        <p:spPr bwMode="auto">
          <a:xfrm>
            <a:off x="431874" y="1984830"/>
            <a:ext cx="0" cy="365961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5" name="Straight Connector 354"/>
          <p:cNvCxnSpPr/>
          <p:nvPr/>
        </p:nvCxnSpPr>
        <p:spPr bwMode="auto">
          <a:xfrm flipH="1">
            <a:off x="425462" y="5650962"/>
            <a:ext cx="46517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1810</TotalTime>
  <Words>157</Words>
  <Application>Microsoft Macintosh PowerPoint</Application>
  <PresentationFormat>On-screen Show (4:3)</PresentationFormat>
  <Paragraphs>105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97</cp:revision>
  <dcterms:created xsi:type="dcterms:W3CDTF">2014-02-16T01:31:59Z</dcterms:created>
  <dcterms:modified xsi:type="dcterms:W3CDTF">2016-04-07T21:56:52Z</dcterms:modified>
</cp:coreProperties>
</file>