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7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71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4823763" y="1795700"/>
            <a:ext cx="1207217" cy="453586"/>
            <a:chOff x="438443" y="1139280"/>
            <a:chExt cx="1371690" cy="534725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38443" y="1139280"/>
              <a:ext cx="1371690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MKK7/MAP2K7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 rot="5400000" flipH="1" flipV="1">
            <a:off x="1089979" y="3061070"/>
            <a:ext cx="3553799" cy="449944"/>
          </a:xfrm>
          <a:prstGeom prst="bentConnector3">
            <a:avLst>
              <a:gd name="adj1" fmla="val -317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Dual Specificity Mitogen-activated Kinase Kinase 7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O14733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909051" y="2735094"/>
            <a:ext cx="1106841" cy="453586"/>
            <a:chOff x="474042" y="1139280"/>
            <a:chExt cx="1257639" cy="534726"/>
          </a:xfrm>
        </p:grpSpPr>
        <p:sp>
          <p:nvSpPr>
            <p:cNvPr id="69" name="Rounded Rectangle 6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74042" y="1139280"/>
              <a:ext cx="125763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VRK2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Q86Y07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6" name="Elbow Connector 95"/>
          <p:cNvCxnSpPr/>
          <p:nvPr/>
        </p:nvCxnSpPr>
        <p:spPr bwMode="auto">
          <a:xfrm rot="10800000" flipV="1">
            <a:off x="4813603" y="2146238"/>
            <a:ext cx="1538704" cy="374792"/>
          </a:xfrm>
          <a:prstGeom prst="bentConnector3">
            <a:avLst>
              <a:gd name="adj1" fmla="val -182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>
            <a:off x="5891355" y="2154218"/>
            <a:ext cx="47650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1" name="Group 120"/>
          <p:cNvGrpSpPr/>
          <p:nvPr/>
        </p:nvGrpSpPr>
        <p:grpSpPr>
          <a:xfrm>
            <a:off x="3360760" y="2692890"/>
            <a:ext cx="1242519" cy="458059"/>
            <a:chOff x="433691" y="3634424"/>
            <a:chExt cx="1411802" cy="540000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33691" y="3639736"/>
              <a:ext cx="1411802" cy="5247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MAPK8IP1/JIP1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Q9UQF2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5" name="Straight Connector 124"/>
          <p:cNvCxnSpPr/>
          <p:nvPr/>
        </p:nvCxnSpPr>
        <p:spPr bwMode="auto">
          <a:xfrm flipH="1">
            <a:off x="4487401" y="2958563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H="1">
            <a:off x="4487401" y="3501614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6015892" y="2967214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3360165" y="3263082"/>
            <a:ext cx="1242519" cy="458059"/>
            <a:chOff x="433691" y="3634424"/>
            <a:chExt cx="1411802" cy="540000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33691" y="3639736"/>
              <a:ext cx="1411802" cy="5247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MAPK8IP2/JIP2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Q13387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373329" y="3806283"/>
            <a:ext cx="1242519" cy="458059"/>
            <a:chOff x="433691" y="3634424"/>
            <a:chExt cx="1411802" cy="540000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433691" y="3639736"/>
              <a:ext cx="1411802" cy="5247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MAPK8IP3/JIP3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Q9UPT6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065832" y="1564109"/>
            <a:ext cx="715674" cy="246220"/>
            <a:chOff x="7620676" y="5019399"/>
            <a:chExt cx="862158" cy="350482"/>
          </a:xfrm>
        </p:grpSpPr>
        <p:sp>
          <p:nvSpPr>
            <p:cNvPr id="8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+T275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065832" y="1380009"/>
            <a:ext cx="715674" cy="246220"/>
            <a:chOff x="7620676" y="501939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+S271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542263" y="3417086"/>
            <a:ext cx="1202616" cy="453586"/>
            <a:chOff x="446028" y="1139280"/>
            <a:chExt cx="1366462" cy="534726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46028" y="1139280"/>
              <a:ext cx="1366462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ASK1/MAP3K5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611464" y="4839534"/>
            <a:ext cx="1106841" cy="445122"/>
            <a:chOff x="497130" y="1139280"/>
            <a:chExt cx="1257639" cy="524748"/>
          </a:xfrm>
        </p:grpSpPr>
        <p:sp>
          <p:nvSpPr>
            <p:cNvPr id="101" name="Rounded Rectangle 10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97130" y="1139280"/>
              <a:ext cx="1257639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DLK/MAP3K12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Q12852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525291" y="1291875"/>
            <a:ext cx="1261086" cy="445122"/>
            <a:chOff x="412768" y="1139280"/>
            <a:chExt cx="1432899" cy="524748"/>
          </a:xfrm>
        </p:grpSpPr>
        <p:sp>
          <p:nvSpPr>
            <p:cNvPr id="104" name="Rounded Rectangle 10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2768" y="1139280"/>
              <a:ext cx="1432899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MEKK1/MAP3K1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523287" y="1994636"/>
            <a:ext cx="1282552" cy="453586"/>
            <a:chOff x="383931" y="1139280"/>
            <a:chExt cx="1457289" cy="534726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83931" y="1139280"/>
              <a:ext cx="145728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MEKK2/MAP3K2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Q9Y2U5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1521144" y="2705861"/>
            <a:ext cx="1315175" cy="453586"/>
            <a:chOff x="375854" y="1139280"/>
            <a:chExt cx="1494356" cy="534726"/>
          </a:xfrm>
        </p:grpSpPr>
        <p:sp>
          <p:nvSpPr>
            <p:cNvPr id="110" name="Rounded Rectangle 10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75854" y="1139280"/>
              <a:ext cx="1494356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MEKK3/MAP3K3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Q99759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502502" y="4128311"/>
            <a:ext cx="1315175" cy="453586"/>
            <a:chOff x="375854" y="1139280"/>
            <a:chExt cx="1494356" cy="534726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75854" y="1139280"/>
              <a:ext cx="1494356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MLK3/MAP3K11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 bwMode="auto">
          <a:xfrm>
            <a:off x="2658323" y="1505529"/>
            <a:ext cx="4335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>
            <a:off x="2658323" y="2247587"/>
            <a:ext cx="4335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2653357" y="2961939"/>
            <a:ext cx="4335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>
            <a:off x="2639681" y="3639507"/>
            <a:ext cx="4335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>
            <a:off x="2658323" y="4381187"/>
            <a:ext cx="43352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4742894" y="1505244"/>
            <a:ext cx="4335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Straight Connector 130"/>
          <p:cNvCxnSpPr/>
          <p:nvPr/>
        </p:nvCxnSpPr>
        <p:spPr bwMode="auto">
          <a:xfrm>
            <a:off x="4742894" y="1698284"/>
            <a:ext cx="4335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4742894" y="1505244"/>
            <a:ext cx="0" cy="1930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3091851" y="1626229"/>
            <a:ext cx="16510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>
            <a:off x="4813603" y="2521030"/>
            <a:ext cx="0" cy="149351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 flipH="1">
            <a:off x="4481588" y="4021123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6359258" y="2532363"/>
            <a:ext cx="0" cy="4348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2" name="Group 111"/>
          <p:cNvGrpSpPr/>
          <p:nvPr/>
        </p:nvGrpSpPr>
        <p:grpSpPr>
          <a:xfrm>
            <a:off x="6747123" y="1800194"/>
            <a:ext cx="1106841" cy="445122"/>
            <a:chOff x="497130" y="1139280"/>
            <a:chExt cx="1257639" cy="524748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97130" y="1139280"/>
              <a:ext cx="1257639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JNK1/MAPK8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747123" y="3090388"/>
            <a:ext cx="1106841" cy="445122"/>
            <a:chOff x="497130" y="1139280"/>
            <a:chExt cx="1257639" cy="524748"/>
          </a:xfrm>
        </p:grpSpPr>
        <p:sp>
          <p:nvSpPr>
            <p:cNvPr id="135" name="Rounded Rectangle 13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97130" y="1139280"/>
              <a:ext cx="1257639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JNK2/MAPK9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6747123" y="4045054"/>
            <a:ext cx="1106841" cy="445122"/>
            <a:chOff x="497130" y="1139280"/>
            <a:chExt cx="1257639" cy="524748"/>
          </a:xfrm>
        </p:grpSpPr>
        <p:sp>
          <p:nvSpPr>
            <p:cNvPr id="148" name="Rounded Rectangle 14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97130" y="1139280"/>
              <a:ext cx="1257639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JNK3/MAPK10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P53779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6942706" y="1553301"/>
            <a:ext cx="715674" cy="246220"/>
            <a:chOff x="7620676" y="5019399"/>
            <a:chExt cx="862158" cy="350482"/>
          </a:xfrm>
        </p:grpSpPr>
        <p:sp>
          <p:nvSpPr>
            <p:cNvPr id="1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6942706" y="1369201"/>
            <a:ext cx="715674" cy="246220"/>
            <a:chOff x="7620676" y="5019399"/>
            <a:chExt cx="862158" cy="350482"/>
          </a:xfrm>
        </p:grpSpPr>
        <p:sp>
          <p:nvSpPr>
            <p:cNvPr id="15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6942706" y="2499550"/>
            <a:ext cx="715674" cy="246220"/>
            <a:chOff x="7620676" y="5019399"/>
            <a:chExt cx="862158" cy="350482"/>
          </a:xfrm>
        </p:grpSpPr>
        <p:sp>
          <p:nvSpPr>
            <p:cNvPr id="15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+Y185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942706" y="2315450"/>
            <a:ext cx="715674" cy="246220"/>
            <a:chOff x="7620676" y="5019399"/>
            <a:chExt cx="862158" cy="350482"/>
          </a:xfrm>
        </p:grpSpPr>
        <p:sp>
          <p:nvSpPr>
            <p:cNvPr id="16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6942706" y="2674424"/>
            <a:ext cx="715674" cy="246221"/>
            <a:chOff x="7592082" y="6000910"/>
            <a:chExt cx="862158" cy="350482"/>
          </a:xfrm>
        </p:grpSpPr>
        <p:sp>
          <p:nvSpPr>
            <p:cNvPr id="1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T404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6942706" y="2847144"/>
            <a:ext cx="715674" cy="246221"/>
            <a:chOff x="7592082" y="6000910"/>
            <a:chExt cx="862158" cy="350482"/>
          </a:xfrm>
        </p:grpSpPr>
        <p:sp>
          <p:nvSpPr>
            <p:cNvPr id="1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942706" y="3829949"/>
            <a:ext cx="715674" cy="246220"/>
            <a:chOff x="7620676" y="5019399"/>
            <a:chExt cx="862158" cy="350482"/>
          </a:xfrm>
        </p:grpSpPr>
        <p:sp>
          <p:nvSpPr>
            <p:cNvPr id="1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6942706" y="3645849"/>
            <a:ext cx="715674" cy="246220"/>
            <a:chOff x="7620676" y="5019399"/>
            <a:chExt cx="862158" cy="350482"/>
          </a:xfrm>
        </p:grpSpPr>
        <p:sp>
          <p:nvSpPr>
            <p:cNvPr id="17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6756438" y="4843495"/>
            <a:ext cx="1106841" cy="466427"/>
            <a:chOff x="507046" y="3634424"/>
            <a:chExt cx="1257639" cy="549865"/>
          </a:xfrm>
        </p:grpSpPr>
        <p:sp>
          <p:nvSpPr>
            <p:cNvPr id="175" name="Snip Same Side Corner Rectangle 17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FADD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6951095" y="4610954"/>
            <a:ext cx="715674" cy="246221"/>
            <a:chOff x="7592082" y="6000910"/>
            <a:chExt cx="862158" cy="350482"/>
          </a:xfrm>
        </p:grpSpPr>
        <p:sp>
          <p:nvSpPr>
            <p:cNvPr id="17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S194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" name="Elbow Connector 3"/>
          <p:cNvCxnSpPr/>
          <p:nvPr/>
        </p:nvCxnSpPr>
        <p:spPr bwMode="auto">
          <a:xfrm rot="16200000" flipH="1">
            <a:off x="5300159" y="2660912"/>
            <a:ext cx="1874716" cy="692326"/>
          </a:xfrm>
          <a:prstGeom prst="bentConnector3">
            <a:avLst>
              <a:gd name="adj1" fmla="val -40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>
            <a:off x="6583680" y="3944433"/>
            <a:ext cx="47942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6583680" y="1505244"/>
            <a:ext cx="0" cy="5644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>
            <a:off x="6573520" y="1494421"/>
            <a:ext cx="4622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>
            <a:off x="6594483" y="1677964"/>
            <a:ext cx="4622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>
            <a:off x="6594483" y="2439724"/>
            <a:ext cx="4622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>
            <a:off x="6593840" y="2623928"/>
            <a:ext cx="4622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>
            <a:off x="6593840" y="3773109"/>
            <a:ext cx="4622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6" name="Elbow Connector 185"/>
          <p:cNvCxnSpPr/>
          <p:nvPr/>
        </p:nvCxnSpPr>
        <p:spPr bwMode="auto">
          <a:xfrm rot="16200000" flipH="1">
            <a:off x="4823574" y="3065398"/>
            <a:ext cx="2746607" cy="590726"/>
          </a:xfrm>
          <a:prstGeom prst="bentConnector3">
            <a:avLst>
              <a:gd name="adj1" fmla="val 6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>
            <a:off x="6492241" y="4734065"/>
            <a:ext cx="573476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>
            <a:off x="6483973" y="2976879"/>
            <a:ext cx="573476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>
            <a:off x="6480705" y="2816663"/>
            <a:ext cx="573476" cy="8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3849</TotalTime>
  <Words>86</Words>
  <Application>Microsoft Macintosh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151</cp:revision>
  <dcterms:created xsi:type="dcterms:W3CDTF">2014-02-16T01:31:59Z</dcterms:created>
  <dcterms:modified xsi:type="dcterms:W3CDTF">2016-03-15T21:33:59Z</dcterms:modified>
</cp:coreProperties>
</file>