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1984" y="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9" name="Elbow Connector 88"/>
          <p:cNvCxnSpPr>
            <a:stCxn id="82" idx="3"/>
          </p:cNvCxnSpPr>
          <p:nvPr/>
        </p:nvCxnSpPr>
        <p:spPr bwMode="auto">
          <a:xfrm>
            <a:off x="3798461" y="2029464"/>
            <a:ext cx="309873" cy="57266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0" name="Elbow Connector 89"/>
          <p:cNvCxnSpPr>
            <a:stCxn id="86" idx="3"/>
          </p:cNvCxnSpPr>
          <p:nvPr/>
        </p:nvCxnSpPr>
        <p:spPr bwMode="auto">
          <a:xfrm flipV="1">
            <a:off x="3798461" y="2776292"/>
            <a:ext cx="309873" cy="45720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9" name="Elbow Connector 98"/>
          <p:cNvCxnSpPr/>
          <p:nvPr/>
        </p:nvCxnSpPr>
        <p:spPr bwMode="auto">
          <a:xfrm>
            <a:off x="5163236" y="2661514"/>
            <a:ext cx="548640" cy="225314"/>
          </a:xfrm>
          <a:prstGeom prst="bentConnector3">
            <a:avLst>
              <a:gd name="adj1" fmla="val 65873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174067" y="132728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Protease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-activated Receptor 3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O00254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03902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 Colin Hammond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4108334" y="2511797"/>
            <a:ext cx="1106841" cy="466427"/>
            <a:chOff x="507046" y="3634424"/>
            <a:chExt cx="1257639" cy="549865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PAR3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O00254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691620" y="1793997"/>
            <a:ext cx="1106841" cy="466427"/>
            <a:chOff x="507046" y="3634424"/>
            <a:chExt cx="1257639" cy="549865"/>
          </a:xfrm>
        </p:grpSpPr>
        <p:sp>
          <p:nvSpPr>
            <p:cNvPr id="81" name="Snip Same Side Corner Rectangle 8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P00734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2691620" y="3041943"/>
            <a:ext cx="1106841" cy="460785"/>
            <a:chOff x="507046" y="3634424"/>
            <a:chExt cx="1257639" cy="543214"/>
          </a:xfrm>
        </p:grpSpPr>
        <p:sp>
          <p:nvSpPr>
            <p:cNvPr id="85" name="Snip Same Side Corner Rectangle 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CTSG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P08311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646200" y="2701016"/>
            <a:ext cx="1106841" cy="460785"/>
            <a:chOff x="507046" y="3634424"/>
            <a:chExt cx="1257639" cy="543214"/>
          </a:xfrm>
        </p:grpSpPr>
        <p:sp>
          <p:nvSpPr>
            <p:cNvPr id="92" name="Snip Same Side Corner Rectangle 9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INSC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Q1MX18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5646200" y="3510056"/>
            <a:ext cx="1106841" cy="460785"/>
            <a:chOff x="507046" y="3634424"/>
            <a:chExt cx="1257639" cy="543214"/>
          </a:xfrm>
        </p:grpSpPr>
        <p:sp>
          <p:nvSpPr>
            <p:cNvPr id="95" name="Snip Same Side Corner Rectangle 9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PAR1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P25116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5646200" y="4350905"/>
            <a:ext cx="1106841" cy="460785"/>
            <a:chOff x="507046" y="3634424"/>
            <a:chExt cx="1257639" cy="543214"/>
          </a:xfrm>
        </p:grpSpPr>
        <p:sp>
          <p:nvSpPr>
            <p:cNvPr id="98" name="Snip Same Side Corner Rectangle 9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PAR4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Q96RI0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3" name="Elbow Connector 122"/>
          <p:cNvCxnSpPr/>
          <p:nvPr/>
        </p:nvCxnSpPr>
        <p:spPr bwMode="auto">
          <a:xfrm>
            <a:off x="5163236" y="2756096"/>
            <a:ext cx="548640" cy="1755648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5" name="Elbow Connector 124"/>
          <p:cNvCxnSpPr/>
          <p:nvPr/>
        </p:nvCxnSpPr>
        <p:spPr bwMode="auto">
          <a:xfrm>
            <a:off x="5437556" y="3693538"/>
            <a:ext cx="274320" cy="0"/>
          </a:xfrm>
          <a:prstGeom prst="straightConnector1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904027" y="1460554"/>
            <a:ext cx="900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930</TotalTime>
  <Words>25</Words>
  <Application>Microsoft Macintosh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86</cp:revision>
  <dcterms:created xsi:type="dcterms:W3CDTF">2014-02-16T01:31:59Z</dcterms:created>
  <dcterms:modified xsi:type="dcterms:W3CDTF">2016-03-23T00:54:59Z</dcterms:modified>
</cp:coreProperties>
</file>