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1" autoAdjust="0"/>
  </p:normalViewPr>
  <p:slideViewPr>
    <p:cSldViewPr snapToGrid="0" snapToObjects="1">
      <p:cViewPr>
        <p:scale>
          <a:sx n="140" d="100"/>
          <a:sy n="140" d="100"/>
        </p:scale>
        <p:origin x="-2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426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Tumour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Necrosis Factor Receptor Superfamily Member 10A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6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Map O00220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331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953321" y="2890395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TNFRSF10A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O00220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340796" y="2110693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TNFSF10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P50591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535089" y="2500968"/>
            <a:ext cx="1106841" cy="466427"/>
            <a:chOff x="507046" y="3634424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FADD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535088" y="2021651"/>
            <a:ext cx="1106841" cy="466427"/>
            <a:chOff x="507046" y="3634424"/>
            <a:chExt cx="1257639" cy="549865"/>
          </a:xfrm>
        </p:grpSpPr>
        <p:sp>
          <p:nvSpPr>
            <p:cNvPr id="92" name="Snip Same Side Corner Rectangle 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CASP8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Q14790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2332143" y="3545154"/>
            <a:ext cx="1106841" cy="466427"/>
            <a:chOff x="507046" y="3634424"/>
            <a:chExt cx="1257639" cy="549865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332142" y="4110360"/>
            <a:ext cx="1106841" cy="466427"/>
            <a:chOff x="507046" y="3634424"/>
            <a:chExt cx="1257639" cy="549865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535090" y="3270432"/>
            <a:ext cx="1106841" cy="466427"/>
            <a:chOff x="507046" y="3634424"/>
            <a:chExt cx="1257639" cy="549865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TNFRSF10B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O14763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4" name="Elbow Connector 103"/>
          <p:cNvCxnSpPr/>
          <p:nvPr/>
        </p:nvCxnSpPr>
        <p:spPr bwMode="auto">
          <a:xfrm>
            <a:off x="5007392" y="3111978"/>
            <a:ext cx="576000" cy="324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5" name="Group 104"/>
          <p:cNvGrpSpPr/>
          <p:nvPr/>
        </p:nvGrpSpPr>
        <p:grpSpPr>
          <a:xfrm>
            <a:off x="897188" y="2204685"/>
            <a:ext cx="1106841" cy="466427"/>
            <a:chOff x="507046" y="3634424"/>
            <a:chExt cx="1257639" cy="549865"/>
          </a:xfrm>
        </p:grpSpPr>
        <p:sp>
          <p:nvSpPr>
            <p:cNvPr id="106" name="Snip Same Side Corner Rectangle 1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Q96P48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332142" y="1503763"/>
            <a:ext cx="1106841" cy="466427"/>
            <a:chOff x="507046" y="3634424"/>
            <a:chExt cx="1257639" cy="549865"/>
          </a:xfrm>
        </p:grpSpPr>
        <p:sp>
          <p:nvSpPr>
            <p:cNvPr id="109" name="Snip Same Side Corner Rectangle 1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DAP3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P51398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332142" y="4680072"/>
            <a:ext cx="1106841" cy="466427"/>
            <a:chOff x="507046" y="3634424"/>
            <a:chExt cx="1257639" cy="549865"/>
          </a:xfrm>
        </p:grpSpPr>
        <p:sp>
          <p:nvSpPr>
            <p:cNvPr id="112" name="Snip Same Side Corner Rectangle 11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MARCH8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Q5T0T0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902427" y="1512550"/>
            <a:ext cx="1106841" cy="466427"/>
            <a:chOff x="507046" y="3634424"/>
            <a:chExt cx="1257639" cy="549865"/>
          </a:xfrm>
        </p:grpSpPr>
        <p:sp>
          <p:nvSpPr>
            <p:cNvPr id="115" name="Snip Same Side Corner Rectangle 1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MADD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Q8WXG6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7" name="Elbow Connector 116"/>
          <p:cNvCxnSpPr/>
          <p:nvPr/>
        </p:nvCxnSpPr>
        <p:spPr bwMode="auto">
          <a:xfrm flipV="1">
            <a:off x="5037284" y="2204685"/>
            <a:ext cx="540000" cy="792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8" name="Elbow Connector 117"/>
          <p:cNvCxnSpPr/>
          <p:nvPr/>
        </p:nvCxnSpPr>
        <p:spPr bwMode="auto">
          <a:xfrm>
            <a:off x="5319431" y="2672977"/>
            <a:ext cx="270000" cy="8093"/>
          </a:xfrm>
          <a:prstGeom prst="bentConnector3">
            <a:avLst>
              <a:gd name="adj1" fmla="val -1741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Elbow Connector 118"/>
          <p:cNvCxnSpPr/>
          <p:nvPr/>
        </p:nvCxnSpPr>
        <p:spPr bwMode="auto">
          <a:xfrm>
            <a:off x="3396878" y="1640020"/>
            <a:ext cx="612000" cy="1368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0" name="Elbow Connector 119"/>
          <p:cNvCxnSpPr/>
          <p:nvPr/>
        </p:nvCxnSpPr>
        <p:spPr bwMode="auto">
          <a:xfrm>
            <a:off x="3410175" y="2278551"/>
            <a:ext cx="306917" cy="1756"/>
          </a:xfrm>
          <a:prstGeom prst="bentConnector3">
            <a:avLst>
              <a:gd name="adj1" fmla="val 9137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1" name="Elbow Connector 120"/>
          <p:cNvCxnSpPr/>
          <p:nvPr/>
        </p:nvCxnSpPr>
        <p:spPr bwMode="auto">
          <a:xfrm>
            <a:off x="1941654" y="1664685"/>
            <a:ext cx="1800000" cy="1080000"/>
          </a:xfrm>
          <a:prstGeom prst="bentConnector3">
            <a:avLst>
              <a:gd name="adj1" fmla="val 1472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2" name="Elbow Connector 121"/>
          <p:cNvCxnSpPr/>
          <p:nvPr/>
        </p:nvCxnSpPr>
        <p:spPr bwMode="auto">
          <a:xfrm>
            <a:off x="1948682" y="2360953"/>
            <a:ext cx="306917" cy="1756"/>
          </a:xfrm>
          <a:prstGeom prst="bentConnector3">
            <a:avLst>
              <a:gd name="adj1" fmla="val 5827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3" name="Elbow Connector 122"/>
          <p:cNvCxnSpPr/>
          <p:nvPr/>
        </p:nvCxnSpPr>
        <p:spPr bwMode="auto">
          <a:xfrm flipV="1">
            <a:off x="3393274" y="3150637"/>
            <a:ext cx="612000" cy="1692000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4" name="Elbow Connector 123"/>
          <p:cNvCxnSpPr/>
          <p:nvPr/>
        </p:nvCxnSpPr>
        <p:spPr bwMode="auto">
          <a:xfrm flipV="1">
            <a:off x="3394598" y="4242542"/>
            <a:ext cx="315959" cy="26578"/>
          </a:xfrm>
          <a:prstGeom prst="bentConnector3">
            <a:avLst>
              <a:gd name="adj1" fmla="val 9823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5" name="Elbow Connector 124"/>
          <p:cNvCxnSpPr/>
          <p:nvPr/>
        </p:nvCxnSpPr>
        <p:spPr bwMode="auto">
          <a:xfrm flipV="1">
            <a:off x="3394598" y="3671803"/>
            <a:ext cx="315959" cy="26578"/>
          </a:xfrm>
          <a:prstGeom prst="bentConnector3">
            <a:avLst>
              <a:gd name="adj1" fmla="val 9823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767034" y="1088589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975</TotalTime>
  <Words>37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87</cp:revision>
  <dcterms:created xsi:type="dcterms:W3CDTF">2014-02-16T01:31:59Z</dcterms:created>
  <dcterms:modified xsi:type="dcterms:W3CDTF">2016-03-23T00:55:42Z</dcterms:modified>
</cp:coreProperties>
</file>